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098" r:id="rId4"/>
  </p:sldMasterIdLst>
  <p:notesMasterIdLst>
    <p:notesMasterId r:id="rId17"/>
  </p:notesMasterIdLst>
  <p:handoutMasterIdLst>
    <p:handoutMasterId r:id="rId18"/>
  </p:handoutMasterIdLst>
  <p:sldIdLst>
    <p:sldId id="276" r:id="rId5"/>
    <p:sldId id="257" r:id="rId6"/>
    <p:sldId id="304" r:id="rId7"/>
    <p:sldId id="281" r:id="rId8"/>
    <p:sldId id="293" r:id="rId9"/>
    <p:sldId id="262" r:id="rId10"/>
    <p:sldId id="299" r:id="rId11"/>
    <p:sldId id="301" r:id="rId12"/>
    <p:sldId id="302" r:id="rId13"/>
    <p:sldId id="300" r:id="rId14"/>
    <p:sldId id="303" r:id="rId15"/>
    <p:sldId id="29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2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9C1FE8-0B94-4168-BF63-B20EBCB9B805}" v="1" dt="2025-12-08T20:55:50.513"/>
  </p1510:revLst>
</p1510:revInfo>
</file>

<file path=ppt/tableStyles.xml><?xml version="1.0" encoding="utf-8"?>
<a:tblStyleLst xmlns:a="http://schemas.openxmlformats.org/drawingml/2006/main" def="{5FD0F851-EC5A-4D38-B0AD-8093EC10F338}"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6327" autoAdjust="0"/>
  </p:normalViewPr>
  <p:slideViewPr>
    <p:cSldViewPr snapToGrid="0">
      <p:cViewPr varScale="1">
        <p:scale>
          <a:sx n="62" d="100"/>
          <a:sy n="62" d="100"/>
        </p:scale>
        <p:origin x="828" y="268"/>
      </p:cViewPr>
      <p:guideLst>
        <p:guide orient="horz" pos="2928"/>
        <p:guide pos="3840"/>
      </p:guideLst>
    </p:cSldViewPr>
  </p:slideViewPr>
  <p:outlineViewPr>
    <p:cViewPr>
      <p:scale>
        <a:sx n="33" d="100"/>
        <a:sy n="33" d="100"/>
      </p:scale>
      <p:origin x="0" y="-51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933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 Strange" userId="52be5cff-52e6-4976-96cc-032501796a31" providerId="ADAL" clId="{C72C09CA-074C-47D2-A7D7-72CAA7C657CF}"/>
    <pc:docChg chg="custSel modSld">
      <pc:chgData name="Marc Strange" userId="52be5cff-52e6-4976-96cc-032501796a31" providerId="ADAL" clId="{C72C09CA-074C-47D2-A7D7-72CAA7C657CF}" dt="2025-12-08T23:55:15.929" v="810" actId="20577"/>
      <pc:docMkLst>
        <pc:docMk/>
      </pc:docMkLst>
      <pc:sldChg chg="modNotesTx">
        <pc:chgData name="Marc Strange" userId="52be5cff-52e6-4976-96cc-032501796a31" providerId="ADAL" clId="{C72C09CA-074C-47D2-A7D7-72CAA7C657CF}" dt="2025-12-08T21:01:11.068" v="462" actId="20577"/>
        <pc:sldMkLst>
          <pc:docMk/>
          <pc:sldMk cId="4148681317" sldId="257"/>
        </pc:sldMkLst>
      </pc:sldChg>
      <pc:sldChg chg="modNotesTx">
        <pc:chgData name="Marc Strange" userId="52be5cff-52e6-4976-96cc-032501796a31" providerId="ADAL" clId="{C72C09CA-074C-47D2-A7D7-72CAA7C657CF}" dt="2025-12-08T23:55:15.929" v="810" actId="20577"/>
        <pc:sldMkLst>
          <pc:docMk/>
          <pc:sldMk cId="2279421411" sldId="262"/>
        </pc:sldMkLst>
      </pc:sldChg>
      <pc:sldChg chg="modNotesTx">
        <pc:chgData name="Marc Strange" userId="52be5cff-52e6-4976-96cc-032501796a31" providerId="ADAL" clId="{C72C09CA-074C-47D2-A7D7-72CAA7C657CF}" dt="2025-12-08T23:06:23.952" v="615" actId="20577"/>
        <pc:sldMkLst>
          <pc:docMk/>
          <pc:sldMk cId="2420619857" sldId="276"/>
        </pc:sldMkLst>
      </pc:sldChg>
      <pc:sldChg chg="modNotesTx">
        <pc:chgData name="Marc Strange" userId="52be5cff-52e6-4976-96cc-032501796a31" providerId="ADAL" clId="{C72C09CA-074C-47D2-A7D7-72CAA7C657CF}" dt="2025-12-08T21:03:35.214" v="554" actId="20577"/>
        <pc:sldMkLst>
          <pc:docMk/>
          <pc:sldMk cId="3429045197" sldId="281"/>
        </pc:sldMkLst>
      </pc:sldChg>
      <pc:sldChg chg="modSp modNotesTx">
        <pc:chgData name="Marc Strange" userId="52be5cff-52e6-4976-96cc-032501796a31" providerId="ADAL" clId="{C72C09CA-074C-47D2-A7D7-72CAA7C657CF}" dt="2025-12-08T21:00:03.739" v="441" actId="20577"/>
        <pc:sldMkLst>
          <pc:docMk/>
          <pc:sldMk cId="3130652163" sldId="304"/>
        </pc:sldMkLst>
        <pc:graphicFrameChg chg="mod">
          <ac:chgData name="Marc Strange" userId="52be5cff-52e6-4976-96cc-032501796a31" providerId="ADAL" clId="{C72C09CA-074C-47D2-A7D7-72CAA7C657CF}" dt="2025-12-08T20:55:50.513" v="428"/>
          <ac:graphicFrameMkLst>
            <pc:docMk/>
            <pc:sldMk cId="3130652163" sldId="304"/>
            <ac:graphicFrameMk id="18" creationId="{29C77384-2123-1B8C-A803-785D3CD20EB2}"/>
          </ac:graphicFrameMkLst>
        </pc:graphicFrameChg>
      </pc:sldChg>
    </pc:docChg>
  </pc:docChgLst>
  <pc:docChgLst>
    <pc:chgData name="Marc Strange" userId="52be5cff-52e6-4976-96cc-032501796a31" providerId="ADAL" clId="{6C8CF89F-51C1-4DC8-BED2-0450B21B37E0}"/>
    <pc:docChg chg="custSel addSld modSld">
      <pc:chgData name="Marc Strange" userId="52be5cff-52e6-4976-96cc-032501796a31" providerId="ADAL" clId="{6C8CF89F-51C1-4DC8-BED2-0450B21B37E0}" dt="2025-12-07T15:55:01.192" v="818" actId="13926"/>
      <pc:docMkLst>
        <pc:docMk/>
      </pc:docMkLst>
      <pc:sldChg chg="modSp mod">
        <pc:chgData name="Marc Strange" userId="52be5cff-52e6-4976-96cc-032501796a31" providerId="ADAL" clId="{6C8CF89F-51C1-4DC8-BED2-0450B21B37E0}" dt="2025-12-07T13:18:30.869" v="86" actId="20577"/>
        <pc:sldMkLst>
          <pc:docMk/>
          <pc:sldMk cId="4148681317" sldId="257"/>
        </pc:sldMkLst>
        <pc:graphicFrameChg chg="mod modGraphic">
          <ac:chgData name="Marc Strange" userId="52be5cff-52e6-4976-96cc-032501796a31" providerId="ADAL" clId="{6C8CF89F-51C1-4DC8-BED2-0450B21B37E0}" dt="2025-12-07T13:18:30.869" v="86" actId="20577"/>
          <ac:graphicFrameMkLst>
            <pc:docMk/>
            <pc:sldMk cId="4148681317" sldId="257"/>
            <ac:graphicFrameMk id="18" creationId="{9C4221B9-9FCB-ABC3-ACD4-11751D4A3E04}"/>
          </ac:graphicFrameMkLst>
        </pc:graphicFrameChg>
      </pc:sldChg>
      <pc:sldChg chg="modSp">
        <pc:chgData name="Marc Strange" userId="52be5cff-52e6-4976-96cc-032501796a31" providerId="ADAL" clId="{6C8CF89F-51C1-4DC8-BED2-0450B21B37E0}" dt="2025-12-07T13:16:21.320" v="61" actId="20577"/>
        <pc:sldMkLst>
          <pc:docMk/>
          <pc:sldMk cId="2420619857" sldId="276"/>
        </pc:sldMkLst>
        <pc:spChg chg="mod">
          <ac:chgData name="Marc Strange" userId="52be5cff-52e6-4976-96cc-032501796a31" providerId="ADAL" clId="{6C8CF89F-51C1-4DC8-BED2-0450B21B37E0}" dt="2025-12-07T13:16:21.320" v="61" actId="20577"/>
          <ac:spMkLst>
            <pc:docMk/>
            <pc:sldMk cId="2420619857" sldId="276"/>
            <ac:spMk id="2" creationId="{D8E381C4-F52E-F586-1465-77001CB91EEC}"/>
          </ac:spMkLst>
        </pc:spChg>
      </pc:sldChg>
      <pc:sldChg chg="modSp mod">
        <pc:chgData name="Marc Strange" userId="52be5cff-52e6-4976-96cc-032501796a31" providerId="ADAL" clId="{6C8CF89F-51C1-4DC8-BED2-0450B21B37E0}" dt="2025-12-07T15:55:01.192" v="818" actId="13926"/>
        <pc:sldMkLst>
          <pc:docMk/>
          <pc:sldMk cId="3429045197" sldId="281"/>
        </pc:sldMkLst>
        <pc:spChg chg="mod">
          <ac:chgData name="Marc Strange" userId="52be5cff-52e6-4976-96cc-032501796a31" providerId="ADAL" clId="{6C8CF89F-51C1-4DC8-BED2-0450B21B37E0}" dt="2025-12-07T15:50:53.338" v="793" actId="13926"/>
          <ac:spMkLst>
            <pc:docMk/>
            <pc:sldMk cId="3429045197" sldId="281"/>
            <ac:spMk id="2" creationId="{CA387610-7148-6BD2-9980-DD96EBEE3318}"/>
          </ac:spMkLst>
        </pc:spChg>
        <pc:spChg chg="mod">
          <ac:chgData name="Marc Strange" userId="52be5cff-52e6-4976-96cc-032501796a31" providerId="ADAL" clId="{6C8CF89F-51C1-4DC8-BED2-0450B21B37E0}" dt="2025-12-07T15:55:01.192" v="818" actId="13926"/>
          <ac:spMkLst>
            <pc:docMk/>
            <pc:sldMk cId="3429045197" sldId="281"/>
            <ac:spMk id="5" creationId="{5B9CCD2F-6960-1115-4E8A-99C450D747C3}"/>
          </ac:spMkLst>
        </pc:spChg>
      </pc:sldChg>
      <pc:sldChg chg="modSp mod">
        <pc:chgData name="Marc Strange" userId="52be5cff-52e6-4976-96cc-032501796a31" providerId="ADAL" clId="{6C8CF89F-51C1-4DC8-BED2-0450B21B37E0}" dt="2025-12-07T13:29:10.643" v="780" actId="20577"/>
        <pc:sldMkLst>
          <pc:docMk/>
          <pc:sldMk cId="3264145674" sldId="297"/>
        </pc:sldMkLst>
        <pc:spChg chg="mod">
          <ac:chgData name="Marc Strange" userId="52be5cff-52e6-4976-96cc-032501796a31" providerId="ADAL" clId="{6C8CF89F-51C1-4DC8-BED2-0450B21B37E0}" dt="2025-12-07T13:29:10.643" v="780" actId="20577"/>
          <ac:spMkLst>
            <pc:docMk/>
            <pc:sldMk cId="3264145674" sldId="297"/>
            <ac:spMk id="4" creationId="{D68280C0-0E9D-3C24-020F-F4E30349EC09}"/>
          </ac:spMkLst>
        </pc:spChg>
      </pc:sldChg>
      <pc:sldChg chg="modSp modAnim">
        <pc:chgData name="Marc Strange" userId="52be5cff-52e6-4976-96cc-032501796a31" providerId="ADAL" clId="{6C8CF89F-51C1-4DC8-BED2-0450B21B37E0}" dt="2025-12-07T13:28:06.717" v="743" actId="20577"/>
        <pc:sldMkLst>
          <pc:docMk/>
          <pc:sldMk cId="21413901" sldId="300"/>
        </pc:sldMkLst>
        <pc:spChg chg="mod">
          <ac:chgData name="Marc Strange" userId="52be5cff-52e6-4976-96cc-032501796a31" providerId="ADAL" clId="{6C8CF89F-51C1-4DC8-BED2-0450B21B37E0}" dt="2025-12-07T13:28:06.717" v="743" actId="20577"/>
          <ac:spMkLst>
            <pc:docMk/>
            <pc:sldMk cId="21413901" sldId="300"/>
            <ac:spMk id="3" creationId="{C95A131E-4AE5-5013-B891-6F62432A6184}"/>
          </ac:spMkLst>
        </pc:spChg>
        <pc:spChg chg="mod">
          <ac:chgData name="Marc Strange" userId="52be5cff-52e6-4976-96cc-032501796a31" providerId="ADAL" clId="{6C8CF89F-51C1-4DC8-BED2-0450B21B37E0}" dt="2025-12-07T13:26:55.374" v="710" actId="20577"/>
          <ac:spMkLst>
            <pc:docMk/>
            <pc:sldMk cId="21413901" sldId="300"/>
            <ac:spMk id="4" creationId="{A75EE6D4-E7EE-7D2C-6AEC-16D8B83EDE52}"/>
          </ac:spMkLst>
        </pc:spChg>
      </pc:sldChg>
      <pc:sldChg chg="modSp add mod">
        <pc:chgData name="Marc Strange" userId="52be5cff-52e6-4976-96cc-032501796a31" providerId="ADAL" clId="{6C8CF89F-51C1-4DC8-BED2-0450B21B37E0}" dt="2025-12-07T13:21:59.104" v="359" actId="20577"/>
        <pc:sldMkLst>
          <pc:docMk/>
          <pc:sldMk cId="3130652163" sldId="304"/>
        </pc:sldMkLst>
        <pc:spChg chg="mod">
          <ac:chgData name="Marc Strange" userId="52be5cff-52e6-4976-96cc-032501796a31" providerId="ADAL" clId="{6C8CF89F-51C1-4DC8-BED2-0450B21B37E0}" dt="2025-12-07T13:19:13.157" v="99" actId="20577"/>
          <ac:spMkLst>
            <pc:docMk/>
            <pc:sldMk cId="3130652163" sldId="304"/>
            <ac:spMk id="16" creationId="{82D52F08-3521-7D92-6F3B-29FAA390C680}"/>
          </ac:spMkLst>
        </pc:spChg>
        <pc:graphicFrameChg chg="mod modGraphic">
          <ac:chgData name="Marc Strange" userId="52be5cff-52e6-4976-96cc-032501796a31" providerId="ADAL" clId="{6C8CF89F-51C1-4DC8-BED2-0450B21B37E0}" dt="2025-12-07T13:21:59.104" v="359" actId="20577"/>
          <ac:graphicFrameMkLst>
            <pc:docMk/>
            <pc:sldMk cId="3130652163" sldId="304"/>
            <ac:graphicFrameMk id="18" creationId="{29C77384-2123-1B8C-A803-785D3CD20EB2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DDF944-BC46-496E-9396-5A7D11E2D1F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78E8321-E64B-494F-AADB-B7FF9208A37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What is the problem?</a:t>
          </a:r>
        </a:p>
      </dgm:t>
    </dgm:pt>
    <dgm:pt modelId="{398770D5-6DA1-43BC-81FE-9DAA7E34232E}" type="parTrans" cxnId="{C947F656-7171-4380-AFCB-E3FFC964A524}">
      <dgm:prSet/>
      <dgm:spPr/>
      <dgm:t>
        <a:bodyPr/>
        <a:lstStyle/>
        <a:p>
          <a:endParaRPr lang="en-US"/>
        </a:p>
      </dgm:t>
    </dgm:pt>
    <dgm:pt modelId="{EF8AFBD7-F96C-4C4C-9924-E31BD193B363}" type="sibTrans" cxnId="{C947F656-7171-4380-AFCB-E3FFC964A524}">
      <dgm:prSet/>
      <dgm:spPr/>
      <dgm:t>
        <a:bodyPr/>
        <a:lstStyle/>
        <a:p>
          <a:endParaRPr lang="en-US"/>
        </a:p>
      </dgm:t>
    </dgm:pt>
    <dgm:pt modelId="{788C5D34-5E12-4901-B27A-CADC88D71F7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How do we solve it?</a:t>
          </a:r>
        </a:p>
      </dgm:t>
    </dgm:pt>
    <dgm:pt modelId="{A32D054C-C7F5-46FC-ADAB-AFA6AC7C444B}" type="parTrans" cxnId="{147572C6-12AF-4A36-8473-D245720EDE0D}">
      <dgm:prSet/>
      <dgm:spPr/>
      <dgm:t>
        <a:bodyPr/>
        <a:lstStyle/>
        <a:p>
          <a:endParaRPr lang="en-US"/>
        </a:p>
      </dgm:t>
    </dgm:pt>
    <dgm:pt modelId="{316A9EFA-309C-40CA-9870-360BBEDD48B0}" type="sibTrans" cxnId="{147572C6-12AF-4A36-8473-D245720EDE0D}">
      <dgm:prSet/>
      <dgm:spPr/>
      <dgm:t>
        <a:bodyPr/>
        <a:lstStyle/>
        <a:p>
          <a:endParaRPr lang="en-US"/>
        </a:p>
      </dgm:t>
    </dgm:pt>
    <dgm:pt modelId="{27ECBA5E-0C69-42EB-8AF0-B33C526B8D9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Questions, comments, suggestions</a:t>
          </a:r>
        </a:p>
      </dgm:t>
    </dgm:pt>
    <dgm:pt modelId="{5FB192FA-6BB3-4AE5-8F48-D1D1E41F1878}" type="parTrans" cxnId="{F9FB9E88-1E45-41E9-A581-3616E61CD160}">
      <dgm:prSet/>
      <dgm:spPr/>
      <dgm:t>
        <a:bodyPr/>
        <a:lstStyle/>
        <a:p>
          <a:endParaRPr lang="en-US"/>
        </a:p>
      </dgm:t>
    </dgm:pt>
    <dgm:pt modelId="{F5FF22A8-3E04-47EB-993A-469214BF2FE4}" type="sibTrans" cxnId="{F9FB9E88-1E45-41E9-A581-3616E61CD160}">
      <dgm:prSet/>
      <dgm:spPr/>
      <dgm:t>
        <a:bodyPr/>
        <a:lstStyle/>
        <a:p>
          <a:endParaRPr lang="en-US"/>
        </a:p>
      </dgm:t>
    </dgm:pt>
    <dgm:pt modelId="{35473EA8-04C1-4CCD-AA25-A80F608CF37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Ground Rules</a:t>
          </a:r>
        </a:p>
      </dgm:t>
    </dgm:pt>
    <dgm:pt modelId="{C7EEE98D-50D4-4AAD-8219-D0092DF9C00B}" type="parTrans" cxnId="{23595673-1C93-499F-8D5F-CBA938B17E07}">
      <dgm:prSet/>
      <dgm:spPr/>
      <dgm:t>
        <a:bodyPr/>
        <a:lstStyle/>
        <a:p>
          <a:endParaRPr lang="en-US"/>
        </a:p>
      </dgm:t>
    </dgm:pt>
    <dgm:pt modelId="{04F4A123-19E4-4D80-8B58-C56EEAB48673}" type="sibTrans" cxnId="{23595673-1C93-499F-8D5F-CBA938B17E07}">
      <dgm:prSet/>
      <dgm:spPr/>
      <dgm:t>
        <a:bodyPr/>
        <a:lstStyle/>
        <a:p>
          <a:endParaRPr lang="en-US"/>
        </a:p>
      </dgm:t>
    </dgm:pt>
    <dgm:pt modelId="{7F405107-7296-4084-99CE-96961B2D5DFB}" type="pres">
      <dgm:prSet presAssocID="{1CDDF944-BC46-496E-9396-5A7D11E2D1FF}" presName="root" presStyleCnt="0">
        <dgm:presLayoutVars>
          <dgm:dir/>
          <dgm:resizeHandles val="exact"/>
        </dgm:presLayoutVars>
      </dgm:prSet>
      <dgm:spPr/>
    </dgm:pt>
    <dgm:pt modelId="{AEEC9550-2D03-45E2-B06B-72B8CDECD11F}" type="pres">
      <dgm:prSet presAssocID="{35473EA8-04C1-4CCD-AA25-A80F608CF374}" presName="compNode" presStyleCnt="0"/>
      <dgm:spPr/>
    </dgm:pt>
    <dgm:pt modelId="{C4B22D19-191D-43FC-BB95-CCE54604CE4A}" type="pres">
      <dgm:prSet presAssocID="{35473EA8-04C1-4CCD-AA25-A80F608CF374}" presName="bgRect" presStyleLbl="bgShp" presStyleIdx="0" presStyleCnt="4"/>
      <dgm:spPr/>
    </dgm:pt>
    <dgm:pt modelId="{06FE0EBC-1FEB-4129-9DE4-D1610E4A3029}" type="pres">
      <dgm:prSet presAssocID="{35473EA8-04C1-4CCD-AA25-A80F608CF37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at with solid fill"/>
        </a:ext>
      </dgm:extLst>
    </dgm:pt>
    <dgm:pt modelId="{E04C0508-1C42-45C6-ABF4-8ED8B744B1C3}" type="pres">
      <dgm:prSet presAssocID="{35473EA8-04C1-4CCD-AA25-A80F608CF374}" presName="spaceRect" presStyleCnt="0"/>
      <dgm:spPr/>
    </dgm:pt>
    <dgm:pt modelId="{D68A0AB0-55FA-42B1-B3B2-E0E9A42FE784}" type="pres">
      <dgm:prSet presAssocID="{35473EA8-04C1-4CCD-AA25-A80F608CF374}" presName="parTx" presStyleLbl="revTx" presStyleIdx="0" presStyleCnt="4">
        <dgm:presLayoutVars>
          <dgm:chMax val="0"/>
          <dgm:chPref val="0"/>
        </dgm:presLayoutVars>
      </dgm:prSet>
      <dgm:spPr/>
    </dgm:pt>
    <dgm:pt modelId="{7904A67F-8F2E-4234-8C3E-D2E08C2870A5}" type="pres">
      <dgm:prSet presAssocID="{04F4A123-19E4-4D80-8B58-C56EEAB48673}" presName="sibTrans" presStyleCnt="0"/>
      <dgm:spPr/>
    </dgm:pt>
    <dgm:pt modelId="{EABB312C-40AE-4D84-8316-59316B10A89D}" type="pres">
      <dgm:prSet presAssocID="{078E8321-E64B-494F-AADB-B7FF9208A370}" presName="compNode" presStyleCnt="0"/>
      <dgm:spPr/>
    </dgm:pt>
    <dgm:pt modelId="{5715D6EA-DFA0-4E47-9F94-C649D519295A}" type="pres">
      <dgm:prSet presAssocID="{078E8321-E64B-494F-AADB-B7FF9208A370}" presName="bgRect" presStyleLbl="bgShp" presStyleIdx="1" presStyleCnt="4"/>
      <dgm:spPr/>
    </dgm:pt>
    <dgm:pt modelId="{1B22FDF4-4D36-4AE6-8BAF-723C610290BA}" type="pres">
      <dgm:prSet presAssocID="{078E8321-E64B-494F-AADB-B7FF9208A37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7A29A38F-62F1-4E12-B1E3-DC7BC153BA7D}" type="pres">
      <dgm:prSet presAssocID="{078E8321-E64B-494F-AADB-B7FF9208A370}" presName="spaceRect" presStyleCnt="0"/>
      <dgm:spPr/>
    </dgm:pt>
    <dgm:pt modelId="{965C44D9-5183-44E5-BA17-D5A5563FC78B}" type="pres">
      <dgm:prSet presAssocID="{078E8321-E64B-494F-AADB-B7FF9208A370}" presName="parTx" presStyleLbl="revTx" presStyleIdx="1" presStyleCnt="4">
        <dgm:presLayoutVars>
          <dgm:chMax val="0"/>
          <dgm:chPref val="0"/>
        </dgm:presLayoutVars>
      </dgm:prSet>
      <dgm:spPr/>
    </dgm:pt>
    <dgm:pt modelId="{C3FD9E9C-B9EF-4C27-8834-6B1B1BB39D71}" type="pres">
      <dgm:prSet presAssocID="{EF8AFBD7-F96C-4C4C-9924-E31BD193B363}" presName="sibTrans" presStyleCnt="0"/>
      <dgm:spPr/>
    </dgm:pt>
    <dgm:pt modelId="{C9F1193F-7C1C-4007-AE1E-60FBE6F7AE23}" type="pres">
      <dgm:prSet presAssocID="{788C5D34-5E12-4901-B27A-CADC88D71F7A}" presName="compNode" presStyleCnt="0"/>
      <dgm:spPr/>
    </dgm:pt>
    <dgm:pt modelId="{3985580F-83AF-438F-AFF4-DF040236EE45}" type="pres">
      <dgm:prSet presAssocID="{788C5D34-5E12-4901-B27A-CADC88D71F7A}" presName="bgRect" presStyleLbl="bgShp" presStyleIdx="2" presStyleCnt="4"/>
      <dgm:spPr/>
    </dgm:pt>
    <dgm:pt modelId="{0901CFCA-40B8-428E-917C-982275CB9830}" type="pres">
      <dgm:prSet presAssocID="{788C5D34-5E12-4901-B27A-CADC88D71F7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A3C081D4-0C8A-4CD5-B8F1-AF3EF44183C5}" type="pres">
      <dgm:prSet presAssocID="{788C5D34-5E12-4901-B27A-CADC88D71F7A}" presName="spaceRect" presStyleCnt="0"/>
      <dgm:spPr/>
    </dgm:pt>
    <dgm:pt modelId="{8451D8BC-5698-4CF4-B418-AD1E9B44A98A}" type="pres">
      <dgm:prSet presAssocID="{788C5D34-5E12-4901-B27A-CADC88D71F7A}" presName="parTx" presStyleLbl="revTx" presStyleIdx="2" presStyleCnt="4">
        <dgm:presLayoutVars>
          <dgm:chMax val="0"/>
          <dgm:chPref val="0"/>
        </dgm:presLayoutVars>
      </dgm:prSet>
      <dgm:spPr/>
    </dgm:pt>
    <dgm:pt modelId="{36A11473-D288-43A1-B2D0-3E9EE12233D4}" type="pres">
      <dgm:prSet presAssocID="{316A9EFA-309C-40CA-9870-360BBEDD48B0}" presName="sibTrans" presStyleCnt="0"/>
      <dgm:spPr/>
    </dgm:pt>
    <dgm:pt modelId="{22B0A909-2179-4356-AEEB-178F359E39BB}" type="pres">
      <dgm:prSet presAssocID="{27ECBA5E-0C69-42EB-8AF0-B33C526B8D9F}" presName="compNode" presStyleCnt="0"/>
      <dgm:spPr/>
    </dgm:pt>
    <dgm:pt modelId="{C0AB7C1C-F154-4BB6-A460-18C617A72381}" type="pres">
      <dgm:prSet presAssocID="{27ECBA5E-0C69-42EB-8AF0-B33C526B8D9F}" presName="bgRect" presStyleLbl="bgShp" presStyleIdx="3" presStyleCnt="4"/>
      <dgm:spPr/>
    </dgm:pt>
    <dgm:pt modelId="{C5C340CB-D238-4BBF-A443-71EAD6CA3C28}" type="pres">
      <dgm:prSet presAssocID="{27ECBA5E-0C69-42EB-8AF0-B33C526B8D9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DF36E46B-AF6A-497C-A9D2-4884AE429167}" type="pres">
      <dgm:prSet presAssocID="{27ECBA5E-0C69-42EB-8AF0-B33C526B8D9F}" presName="spaceRect" presStyleCnt="0"/>
      <dgm:spPr/>
    </dgm:pt>
    <dgm:pt modelId="{9255EF99-1000-4934-AAB4-E98D827FEAB1}" type="pres">
      <dgm:prSet presAssocID="{27ECBA5E-0C69-42EB-8AF0-B33C526B8D9F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A0B88F0D-4F10-4DE8-8303-2E0904266968}" type="presOf" srcId="{788C5D34-5E12-4901-B27A-CADC88D71F7A}" destId="{8451D8BC-5698-4CF4-B418-AD1E9B44A98A}" srcOrd="0" destOrd="0" presId="urn:microsoft.com/office/officeart/2018/2/layout/IconVerticalSolidList"/>
    <dgm:cxn modelId="{C7D8EF4C-5B24-488D-AF11-D068F661D09C}" type="presOf" srcId="{27ECBA5E-0C69-42EB-8AF0-B33C526B8D9F}" destId="{9255EF99-1000-4934-AAB4-E98D827FEAB1}" srcOrd="0" destOrd="0" presId="urn:microsoft.com/office/officeart/2018/2/layout/IconVerticalSolidList"/>
    <dgm:cxn modelId="{23595673-1C93-499F-8D5F-CBA938B17E07}" srcId="{1CDDF944-BC46-496E-9396-5A7D11E2D1FF}" destId="{35473EA8-04C1-4CCD-AA25-A80F608CF374}" srcOrd="0" destOrd="0" parTransId="{C7EEE98D-50D4-4AAD-8219-D0092DF9C00B}" sibTransId="{04F4A123-19E4-4D80-8B58-C56EEAB48673}"/>
    <dgm:cxn modelId="{C947F656-7171-4380-AFCB-E3FFC964A524}" srcId="{1CDDF944-BC46-496E-9396-5A7D11E2D1FF}" destId="{078E8321-E64B-494F-AADB-B7FF9208A370}" srcOrd="1" destOrd="0" parTransId="{398770D5-6DA1-43BC-81FE-9DAA7E34232E}" sibTransId="{EF8AFBD7-F96C-4C4C-9924-E31BD193B363}"/>
    <dgm:cxn modelId="{8EF3747B-8080-416A-8D0D-D410E9C82059}" type="presOf" srcId="{078E8321-E64B-494F-AADB-B7FF9208A370}" destId="{965C44D9-5183-44E5-BA17-D5A5563FC78B}" srcOrd="0" destOrd="0" presId="urn:microsoft.com/office/officeart/2018/2/layout/IconVerticalSolidList"/>
    <dgm:cxn modelId="{F9FB9E88-1E45-41E9-A581-3616E61CD160}" srcId="{1CDDF944-BC46-496E-9396-5A7D11E2D1FF}" destId="{27ECBA5E-0C69-42EB-8AF0-B33C526B8D9F}" srcOrd="3" destOrd="0" parTransId="{5FB192FA-6BB3-4AE5-8F48-D1D1E41F1878}" sibTransId="{F5FF22A8-3E04-47EB-993A-469214BF2FE4}"/>
    <dgm:cxn modelId="{02BED590-3D28-421A-8E95-B58689F941DF}" type="presOf" srcId="{35473EA8-04C1-4CCD-AA25-A80F608CF374}" destId="{D68A0AB0-55FA-42B1-B3B2-E0E9A42FE784}" srcOrd="0" destOrd="0" presId="urn:microsoft.com/office/officeart/2018/2/layout/IconVerticalSolidList"/>
    <dgm:cxn modelId="{F85A18AC-A741-4430-91E1-D063B822A6C1}" type="presOf" srcId="{1CDDF944-BC46-496E-9396-5A7D11E2D1FF}" destId="{7F405107-7296-4084-99CE-96961B2D5DFB}" srcOrd="0" destOrd="0" presId="urn:microsoft.com/office/officeart/2018/2/layout/IconVerticalSolidList"/>
    <dgm:cxn modelId="{147572C6-12AF-4A36-8473-D245720EDE0D}" srcId="{1CDDF944-BC46-496E-9396-5A7D11E2D1FF}" destId="{788C5D34-5E12-4901-B27A-CADC88D71F7A}" srcOrd="2" destOrd="0" parTransId="{A32D054C-C7F5-46FC-ADAB-AFA6AC7C444B}" sibTransId="{316A9EFA-309C-40CA-9870-360BBEDD48B0}"/>
    <dgm:cxn modelId="{647D2117-B5E4-4B0B-887D-38E6559A697E}" type="presParOf" srcId="{7F405107-7296-4084-99CE-96961B2D5DFB}" destId="{AEEC9550-2D03-45E2-B06B-72B8CDECD11F}" srcOrd="0" destOrd="0" presId="urn:microsoft.com/office/officeart/2018/2/layout/IconVerticalSolidList"/>
    <dgm:cxn modelId="{B3E1CB9E-48B0-45F6-AA6D-DFE1A3466045}" type="presParOf" srcId="{AEEC9550-2D03-45E2-B06B-72B8CDECD11F}" destId="{C4B22D19-191D-43FC-BB95-CCE54604CE4A}" srcOrd="0" destOrd="0" presId="urn:microsoft.com/office/officeart/2018/2/layout/IconVerticalSolidList"/>
    <dgm:cxn modelId="{3A8A70FC-F9DC-41E0-9ACC-61C250B0A38B}" type="presParOf" srcId="{AEEC9550-2D03-45E2-B06B-72B8CDECD11F}" destId="{06FE0EBC-1FEB-4129-9DE4-D1610E4A3029}" srcOrd="1" destOrd="0" presId="urn:microsoft.com/office/officeart/2018/2/layout/IconVerticalSolidList"/>
    <dgm:cxn modelId="{AE113136-90C0-4199-AEE1-994E0CC14A39}" type="presParOf" srcId="{AEEC9550-2D03-45E2-B06B-72B8CDECD11F}" destId="{E04C0508-1C42-45C6-ABF4-8ED8B744B1C3}" srcOrd="2" destOrd="0" presId="urn:microsoft.com/office/officeart/2018/2/layout/IconVerticalSolidList"/>
    <dgm:cxn modelId="{33308D7A-4B7F-4263-9797-AC9008BB67B9}" type="presParOf" srcId="{AEEC9550-2D03-45E2-B06B-72B8CDECD11F}" destId="{D68A0AB0-55FA-42B1-B3B2-E0E9A42FE784}" srcOrd="3" destOrd="0" presId="urn:microsoft.com/office/officeart/2018/2/layout/IconVerticalSolidList"/>
    <dgm:cxn modelId="{7A60D23F-EEEF-4759-A26D-668DE9C606C7}" type="presParOf" srcId="{7F405107-7296-4084-99CE-96961B2D5DFB}" destId="{7904A67F-8F2E-4234-8C3E-D2E08C2870A5}" srcOrd="1" destOrd="0" presId="urn:microsoft.com/office/officeart/2018/2/layout/IconVerticalSolidList"/>
    <dgm:cxn modelId="{137C5837-7379-4AA4-9B1B-ECE805A664DD}" type="presParOf" srcId="{7F405107-7296-4084-99CE-96961B2D5DFB}" destId="{EABB312C-40AE-4D84-8316-59316B10A89D}" srcOrd="2" destOrd="0" presId="urn:microsoft.com/office/officeart/2018/2/layout/IconVerticalSolidList"/>
    <dgm:cxn modelId="{FDCEE1DB-C576-4670-AE1B-B73433A86069}" type="presParOf" srcId="{EABB312C-40AE-4D84-8316-59316B10A89D}" destId="{5715D6EA-DFA0-4E47-9F94-C649D519295A}" srcOrd="0" destOrd="0" presId="urn:microsoft.com/office/officeart/2018/2/layout/IconVerticalSolidList"/>
    <dgm:cxn modelId="{9DE55528-75DD-4CC1-A4B2-ED034EB48DC5}" type="presParOf" srcId="{EABB312C-40AE-4D84-8316-59316B10A89D}" destId="{1B22FDF4-4D36-4AE6-8BAF-723C610290BA}" srcOrd="1" destOrd="0" presId="urn:microsoft.com/office/officeart/2018/2/layout/IconVerticalSolidList"/>
    <dgm:cxn modelId="{1447DB66-984E-473F-A1E9-0C3A2ACD4C70}" type="presParOf" srcId="{EABB312C-40AE-4D84-8316-59316B10A89D}" destId="{7A29A38F-62F1-4E12-B1E3-DC7BC153BA7D}" srcOrd="2" destOrd="0" presId="urn:microsoft.com/office/officeart/2018/2/layout/IconVerticalSolidList"/>
    <dgm:cxn modelId="{E8ECFAB6-10CD-4784-A801-0C2ACF63378B}" type="presParOf" srcId="{EABB312C-40AE-4D84-8316-59316B10A89D}" destId="{965C44D9-5183-44E5-BA17-D5A5563FC78B}" srcOrd="3" destOrd="0" presId="urn:microsoft.com/office/officeart/2018/2/layout/IconVerticalSolidList"/>
    <dgm:cxn modelId="{07A41077-8C1A-48E9-A534-73163BF1D852}" type="presParOf" srcId="{7F405107-7296-4084-99CE-96961B2D5DFB}" destId="{C3FD9E9C-B9EF-4C27-8834-6B1B1BB39D71}" srcOrd="3" destOrd="0" presId="urn:microsoft.com/office/officeart/2018/2/layout/IconVerticalSolidList"/>
    <dgm:cxn modelId="{135BDD5E-573D-4292-9B6A-CC6038880FD7}" type="presParOf" srcId="{7F405107-7296-4084-99CE-96961B2D5DFB}" destId="{C9F1193F-7C1C-4007-AE1E-60FBE6F7AE23}" srcOrd="4" destOrd="0" presId="urn:microsoft.com/office/officeart/2018/2/layout/IconVerticalSolidList"/>
    <dgm:cxn modelId="{1A4C0A86-6DD2-4C8C-8138-0D6DA0A24181}" type="presParOf" srcId="{C9F1193F-7C1C-4007-AE1E-60FBE6F7AE23}" destId="{3985580F-83AF-438F-AFF4-DF040236EE45}" srcOrd="0" destOrd="0" presId="urn:microsoft.com/office/officeart/2018/2/layout/IconVerticalSolidList"/>
    <dgm:cxn modelId="{8079FABF-4C0D-4DA6-A19C-11CA67A27BF8}" type="presParOf" srcId="{C9F1193F-7C1C-4007-AE1E-60FBE6F7AE23}" destId="{0901CFCA-40B8-428E-917C-982275CB9830}" srcOrd="1" destOrd="0" presId="urn:microsoft.com/office/officeart/2018/2/layout/IconVerticalSolidList"/>
    <dgm:cxn modelId="{69FCD142-752C-4FBC-AB9A-F5D165F79EF6}" type="presParOf" srcId="{C9F1193F-7C1C-4007-AE1E-60FBE6F7AE23}" destId="{A3C081D4-0C8A-4CD5-B8F1-AF3EF44183C5}" srcOrd="2" destOrd="0" presId="urn:microsoft.com/office/officeart/2018/2/layout/IconVerticalSolidList"/>
    <dgm:cxn modelId="{62BE8594-D5E3-42E3-9135-C154C42E7B6E}" type="presParOf" srcId="{C9F1193F-7C1C-4007-AE1E-60FBE6F7AE23}" destId="{8451D8BC-5698-4CF4-B418-AD1E9B44A98A}" srcOrd="3" destOrd="0" presId="urn:microsoft.com/office/officeart/2018/2/layout/IconVerticalSolidList"/>
    <dgm:cxn modelId="{FE2E5F58-7035-4E9A-B014-01104CE3ED54}" type="presParOf" srcId="{7F405107-7296-4084-99CE-96961B2D5DFB}" destId="{36A11473-D288-43A1-B2D0-3E9EE12233D4}" srcOrd="5" destOrd="0" presId="urn:microsoft.com/office/officeart/2018/2/layout/IconVerticalSolidList"/>
    <dgm:cxn modelId="{8DE908E2-80DE-467D-9335-03ED42DB7211}" type="presParOf" srcId="{7F405107-7296-4084-99CE-96961B2D5DFB}" destId="{22B0A909-2179-4356-AEEB-178F359E39BB}" srcOrd="6" destOrd="0" presId="urn:microsoft.com/office/officeart/2018/2/layout/IconVerticalSolidList"/>
    <dgm:cxn modelId="{D16731C6-5908-4926-B8AA-2A29909FE651}" type="presParOf" srcId="{22B0A909-2179-4356-AEEB-178F359E39BB}" destId="{C0AB7C1C-F154-4BB6-A460-18C617A72381}" srcOrd="0" destOrd="0" presId="urn:microsoft.com/office/officeart/2018/2/layout/IconVerticalSolidList"/>
    <dgm:cxn modelId="{A282B120-AD37-4FD6-A28B-75E992F56B05}" type="presParOf" srcId="{22B0A909-2179-4356-AEEB-178F359E39BB}" destId="{C5C340CB-D238-4BBF-A443-71EAD6CA3C28}" srcOrd="1" destOrd="0" presId="urn:microsoft.com/office/officeart/2018/2/layout/IconVerticalSolidList"/>
    <dgm:cxn modelId="{00698C11-5D34-4742-920E-2473B7D0F3A0}" type="presParOf" srcId="{22B0A909-2179-4356-AEEB-178F359E39BB}" destId="{DF36E46B-AF6A-497C-A9D2-4884AE429167}" srcOrd="2" destOrd="0" presId="urn:microsoft.com/office/officeart/2018/2/layout/IconVerticalSolidList"/>
    <dgm:cxn modelId="{584F17B0-AC16-40A4-B19A-A0B5FDE0F6AC}" type="presParOf" srcId="{22B0A909-2179-4356-AEEB-178F359E39BB}" destId="{9255EF99-1000-4934-AAB4-E98D827FEAB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DDF944-BC46-496E-9396-5A7D11E2D1F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88C5D34-5E12-4901-B27A-CADC88D71F7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Please be respectful</a:t>
          </a:r>
        </a:p>
      </dgm:t>
    </dgm:pt>
    <dgm:pt modelId="{A32D054C-C7F5-46FC-ADAB-AFA6AC7C444B}" type="parTrans" cxnId="{147572C6-12AF-4A36-8473-D245720EDE0D}">
      <dgm:prSet/>
      <dgm:spPr/>
      <dgm:t>
        <a:bodyPr/>
        <a:lstStyle/>
        <a:p>
          <a:endParaRPr lang="en-US"/>
        </a:p>
      </dgm:t>
    </dgm:pt>
    <dgm:pt modelId="{316A9EFA-309C-40CA-9870-360BBEDD48B0}" type="sibTrans" cxnId="{147572C6-12AF-4A36-8473-D245720EDE0D}">
      <dgm:prSet/>
      <dgm:spPr/>
      <dgm:t>
        <a:bodyPr/>
        <a:lstStyle/>
        <a:p>
          <a:endParaRPr lang="en-US"/>
        </a:p>
      </dgm:t>
    </dgm:pt>
    <dgm:pt modelId="{27ECBA5E-0C69-42EB-8AF0-B33C526B8D9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Please ask any and all questions you may have</a:t>
          </a:r>
        </a:p>
      </dgm:t>
    </dgm:pt>
    <dgm:pt modelId="{5FB192FA-6BB3-4AE5-8F48-D1D1E41F1878}" type="parTrans" cxnId="{F9FB9E88-1E45-41E9-A581-3616E61CD160}">
      <dgm:prSet/>
      <dgm:spPr/>
      <dgm:t>
        <a:bodyPr/>
        <a:lstStyle/>
        <a:p>
          <a:endParaRPr lang="en-US"/>
        </a:p>
      </dgm:t>
    </dgm:pt>
    <dgm:pt modelId="{F5FF22A8-3E04-47EB-993A-469214BF2FE4}" type="sibTrans" cxnId="{F9FB9E88-1E45-41E9-A581-3616E61CD160}">
      <dgm:prSet/>
      <dgm:spPr/>
      <dgm:t>
        <a:bodyPr/>
        <a:lstStyle/>
        <a:p>
          <a:endParaRPr lang="en-US"/>
        </a:p>
      </dgm:t>
    </dgm:pt>
    <dgm:pt modelId="{35473EA8-04C1-4CCD-AA25-A80F608CF37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Employees may actively participate, guests are welcome to listen in</a:t>
          </a:r>
        </a:p>
      </dgm:t>
    </dgm:pt>
    <dgm:pt modelId="{C7EEE98D-50D4-4AAD-8219-D0092DF9C00B}" type="parTrans" cxnId="{23595673-1C93-499F-8D5F-CBA938B17E07}">
      <dgm:prSet/>
      <dgm:spPr/>
      <dgm:t>
        <a:bodyPr/>
        <a:lstStyle/>
        <a:p>
          <a:endParaRPr lang="en-US"/>
        </a:p>
      </dgm:t>
    </dgm:pt>
    <dgm:pt modelId="{04F4A123-19E4-4D80-8B58-C56EEAB48673}" type="sibTrans" cxnId="{23595673-1C93-499F-8D5F-CBA938B17E07}">
      <dgm:prSet/>
      <dgm:spPr/>
      <dgm:t>
        <a:bodyPr/>
        <a:lstStyle/>
        <a:p>
          <a:endParaRPr lang="en-US"/>
        </a:p>
      </dgm:t>
    </dgm:pt>
    <dgm:pt modelId="{7F405107-7296-4084-99CE-96961B2D5DFB}" type="pres">
      <dgm:prSet presAssocID="{1CDDF944-BC46-496E-9396-5A7D11E2D1FF}" presName="root" presStyleCnt="0">
        <dgm:presLayoutVars>
          <dgm:dir/>
          <dgm:resizeHandles val="exact"/>
        </dgm:presLayoutVars>
      </dgm:prSet>
      <dgm:spPr/>
    </dgm:pt>
    <dgm:pt modelId="{AEEC9550-2D03-45E2-B06B-72B8CDECD11F}" type="pres">
      <dgm:prSet presAssocID="{35473EA8-04C1-4CCD-AA25-A80F608CF374}" presName="compNode" presStyleCnt="0"/>
      <dgm:spPr/>
    </dgm:pt>
    <dgm:pt modelId="{C4B22D19-191D-43FC-BB95-CCE54604CE4A}" type="pres">
      <dgm:prSet presAssocID="{35473EA8-04C1-4CCD-AA25-A80F608CF374}" presName="bgRect" presStyleLbl="bgShp" presStyleIdx="0" presStyleCnt="3"/>
      <dgm:spPr/>
    </dgm:pt>
    <dgm:pt modelId="{06FE0EBC-1FEB-4129-9DE4-D1610E4A3029}" type="pres">
      <dgm:prSet presAssocID="{35473EA8-04C1-4CCD-AA25-A80F608CF37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at with solid fill"/>
        </a:ext>
      </dgm:extLst>
    </dgm:pt>
    <dgm:pt modelId="{E04C0508-1C42-45C6-ABF4-8ED8B744B1C3}" type="pres">
      <dgm:prSet presAssocID="{35473EA8-04C1-4CCD-AA25-A80F608CF374}" presName="spaceRect" presStyleCnt="0"/>
      <dgm:spPr/>
    </dgm:pt>
    <dgm:pt modelId="{D68A0AB0-55FA-42B1-B3B2-E0E9A42FE784}" type="pres">
      <dgm:prSet presAssocID="{35473EA8-04C1-4CCD-AA25-A80F608CF374}" presName="parTx" presStyleLbl="revTx" presStyleIdx="0" presStyleCnt="3">
        <dgm:presLayoutVars>
          <dgm:chMax val="0"/>
          <dgm:chPref val="0"/>
        </dgm:presLayoutVars>
      </dgm:prSet>
      <dgm:spPr/>
    </dgm:pt>
    <dgm:pt modelId="{7904A67F-8F2E-4234-8C3E-D2E08C2870A5}" type="pres">
      <dgm:prSet presAssocID="{04F4A123-19E4-4D80-8B58-C56EEAB48673}" presName="sibTrans" presStyleCnt="0"/>
      <dgm:spPr/>
    </dgm:pt>
    <dgm:pt modelId="{C9F1193F-7C1C-4007-AE1E-60FBE6F7AE23}" type="pres">
      <dgm:prSet presAssocID="{788C5D34-5E12-4901-B27A-CADC88D71F7A}" presName="compNode" presStyleCnt="0"/>
      <dgm:spPr/>
    </dgm:pt>
    <dgm:pt modelId="{3985580F-83AF-438F-AFF4-DF040236EE45}" type="pres">
      <dgm:prSet presAssocID="{788C5D34-5E12-4901-B27A-CADC88D71F7A}" presName="bgRect" presStyleLbl="bgShp" presStyleIdx="1" presStyleCnt="3"/>
      <dgm:spPr/>
    </dgm:pt>
    <dgm:pt modelId="{0901CFCA-40B8-428E-917C-982275CB9830}" type="pres">
      <dgm:prSet presAssocID="{788C5D34-5E12-4901-B27A-CADC88D71F7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A3C081D4-0C8A-4CD5-B8F1-AF3EF44183C5}" type="pres">
      <dgm:prSet presAssocID="{788C5D34-5E12-4901-B27A-CADC88D71F7A}" presName="spaceRect" presStyleCnt="0"/>
      <dgm:spPr/>
    </dgm:pt>
    <dgm:pt modelId="{8451D8BC-5698-4CF4-B418-AD1E9B44A98A}" type="pres">
      <dgm:prSet presAssocID="{788C5D34-5E12-4901-B27A-CADC88D71F7A}" presName="parTx" presStyleLbl="revTx" presStyleIdx="1" presStyleCnt="3">
        <dgm:presLayoutVars>
          <dgm:chMax val="0"/>
          <dgm:chPref val="0"/>
        </dgm:presLayoutVars>
      </dgm:prSet>
      <dgm:spPr/>
    </dgm:pt>
    <dgm:pt modelId="{36A11473-D288-43A1-B2D0-3E9EE12233D4}" type="pres">
      <dgm:prSet presAssocID="{316A9EFA-309C-40CA-9870-360BBEDD48B0}" presName="sibTrans" presStyleCnt="0"/>
      <dgm:spPr/>
    </dgm:pt>
    <dgm:pt modelId="{22B0A909-2179-4356-AEEB-178F359E39BB}" type="pres">
      <dgm:prSet presAssocID="{27ECBA5E-0C69-42EB-8AF0-B33C526B8D9F}" presName="compNode" presStyleCnt="0"/>
      <dgm:spPr/>
    </dgm:pt>
    <dgm:pt modelId="{C0AB7C1C-F154-4BB6-A460-18C617A72381}" type="pres">
      <dgm:prSet presAssocID="{27ECBA5E-0C69-42EB-8AF0-B33C526B8D9F}" presName="bgRect" presStyleLbl="bgShp" presStyleIdx="2" presStyleCnt="3"/>
      <dgm:spPr/>
    </dgm:pt>
    <dgm:pt modelId="{C5C340CB-D238-4BBF-A443-71EAD6CA3C28}" type="pres">
      <dgm:prSet presAssocID="{27ECBA5E-0C69-42EB-8AF0-B33C526B8D9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DF36E46B-AF6A-497C-A9D2-4884AE429167}" type="pres">
      <dgm:prSet presAssocID="{27ECBA5E-0C69-42EB-8AF0-B33C526B8D9F}" presName="spaceRect" presStyleCnt="0"/>
      <dgm:spPr/>
    </dgm:pt>
    <dgm:pt modelId="{9255EF99-1000-4934-AAB4-E98D827FEAB1}" type="pres">
      <dgm:prSet presAssocID="{27ECBA5E-0C69-42EB-8AF0-B33C526B8D9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0B88F0D-4F10-4DE8-8303-2E0904266968}" type="presOf" srcId="{788C5D34-5E12-4901-B27A-CADC88D71F7A}" destId="{8451D8BC-5698-4CF4-B418-AD1E9B44A98A}" srcOrd="0" destOrd="0" presId="urn:microsoft.com/office/officeart/2018/2/layout/IconVerticalSolidList"/>
    <dgm:cxn modelId="{C7D8EF4C-5B24-488D-AF11-D068F661D09C}" type="presOf" srcId="{27ECBA5E-0C69-42EB-8AF0-B33C526B8D9F}" destId="{9255EF99-1000-4934-AAB4-E98D827FEAB1}" srcOrd="0" destOrd="0" presId="urn:microsoft.com/office/officeart/2018/2/layout/IconVerticalSolidList"/>
    <dgm:cxn modelId="{23595673-1C93-499F-8D5F-CBA938B17E07}" srcId="{1CDDF944-BC46-496E-9396-5A7D11E2D1FF}" destId="{35473EA8-04C1-4CCD-AA25-A80F608CF374}" srcOrd="0" destOrd="0" parTransId="{C7EEE98D-50D4-4AAD-8219-D0092DF9C00B}" sibTransId="{04F4A123-19E4-4D80-8B58-C56EEAB48673}"/>
    <dgm:cxn modelId="{F9FB9E88-1E45-41E9-A581-3616E61CD160}" srcId="{1CDDF944-BC46-496E-9396-5A7D11E2D1FF}" destId="{27ECBA5E-0C69-42EB-8AF0-B33C526B8D9F}" srcOrd="2" destOrd="0" parTransId="{5FB192FA-6BB3-4AE5-8F48-D1D1E41F1878}" sibTransId="{F5FF22A8-3E04-47EB-993A-469214BF2FE4}"/>
    <dgm:cxn modelId="{02BED590-3D28-421A-8E95-B58689F941DF}" type="presOf" srcId="{35473EA8-04C1-4CCD-AA25-A80F608CF374}" destId="{D68A0AB0-55FA-42B1-B3B2-E0E9A42FE784}" srcOrd="0" destOrd="0" presId="urn:microsoft.com/office/officeart/2018/2/layout/IconVerticalSolidList"/>
    <dgm:cxn modelId="{F85A18AC-A741-4430-91E1-D063B822A6C1}" type="presOf" srcId="{1CDDF944-BC46-496E-9396-5A7D11E2D1FF}" destId="{7F405107-7296-4084-99CE-96961B2D5DFB}" srcOrd="0" destOrd="0" presId="urn:microsoft.com/office/officeart/2018/2/layout/IconVerticalSolidList"/>
    <dgm:cxn modelId="{147572C6-12AF-4A36-8473-D245720EDE0D}" srcId="{1CDDF944-BC46-496E-9396-5A7D11E2D1FF}" destId="{788C5D34-5E12-4901-B27A-CADC88D71F7A}" srcOrd="1" destOrd="0" parTransId="{A32D054C-C7F5-46FC-ADAB-AFA6AC7C444B}" sibTransId="{316A9EFA-309C-40CA-9870-360BBEDD48B0}"/>
    <dgm:cxn modelId="{647D2117-B5E4-4B0B-887D-38E6559A697E}" type="presParOf" srcId="{7F405107-7296-4084-99CE-96961B2D5DFB}" destId="{AEEC9550-2D03-45E2-B06B-72B8CDECD11F}" srcOrd="0" destOrd="0" presId="urn:microsoft.com/office/officeart/2018/2/layout/IconVerticalSolidList"/>
    <dgm:cxn modelId="{B3E1CB9E-48B0-45F6-AA6D-DFE1A3466045}" type="presParOf" srcId="{AEEC9550-2D03-45E2-B06B-72B8CDECD11F}" destId="{C4B22D19-191D-43FC-BB95-CCE54604CE4A}" srcOrd="0" destOrd="0" presId="urn:microsoft.com/office/officeart/2018/2/layout/IconVerticalSolidList"/>
    <dgm:cxn modelId="{3A8A70FC-F9DC-41E0-9ACC-61C250B0A38B}" type="presParOf" srcId="{AEEC9550-2D03-45E2-B06B-72B8CDECD11F}" destId="{06FE0EBC-1FEB-4129-9DE4-D1610E4A3029}" srcOrd="1" destOrd="0" presId="urn:microsoft.com/office/officeart/2018/2/layout/IconVerticalSolidList"/>
    <dgm:cxn modelId="{AE113136-90C0-4199-AEE1-994E0CC14A39}" type="presParOf" srcId="{AEEC9550-2D03-45E2-B06B-72B8CDECD11F}" destId="{E04C0508-1C42-45C6-ABF4-8ED8B744B1C3}" srcOrd="2" destOrd="0" presId="urn:microsoft.com/office/officeart/2018/2/layout/IconVerticalSolidList"/>
    <dgm:cxn modelId="{33308D7A-4B7F-4263-9797-AC9008BB67B9}" type="presParOf" srcId="{AEEC9550-2D03-45E2-B06B-72B8CDECD11F}" destId="{D68A0AB0-55FA-42B1-B3B2-E0E9A42FE784}" srcOrd="3" destOrd="0" presId="urn:microsoft.com/office/officeart/2018/2/layout/IconVerticalSolidList"/>
    <dgm:cxn modelId="{7A60D23F-EEEF-4759-A26D-668DE9C606C7}" type="presParOf" srcId="{7F405107-7296-4084-99CE-96961B2D5DFB}" destId="{7904A67F-8F2E-4234-8C3E-D2E08C2870A5}" srcOrd="1" destOrd="0" presId="urn:microsoft.com/office/officeart/2018/2/layout/IconVerticalSolidList"/>
    <dgm:cxn modelId="{135BDD5E-573D-4292-9B6A-CC6038880FD7}" type="presParOf" srcId="{7F405107-7296-4084-99CE-96961B2D5DFB}" destId="{C9F1193F-7C1C-4007-AE1E-60FBE6F7AE23}" srcOrd="2" destOrd="0" presId="urn:microsoft.com/office/officeart/2018/2/layout/IconVerticalSolidList"/>
    <dgm:cxn modelId="{1A4C0A86-6DD2-4C8C-8138-0D6DA0A24181}" type="presParOf" srcId="{C9F1193F-7C1C-4007-AE1E-60FBE6F7AE23}" destId="{3985580F-83AF-438F-AFF4-DF040236EE45}" srcOrd="0" destOrd="0" presId="urn:microsoft.com/office/officeart/2018/2/layout/IconVerticalSolidList"/>
    <dgm:cxn modelId="{8079FABF-4C0D-4DA6-A19C-11CA67A27BF8}" type="presParOf" srcId="{C9F1193F-7C1C-4007-AE1E-60FBE6F7AE23}" destId="{0901CFCA-40B8-428E-917C-982275CB9830}" srcOrd="1" destOrd="0" presId="urn:microsoft.com/office/officeart/2018/2/layout/IconVerticalSolidList"/>
    <dgm:cxn modelId="{69FCD142-752C-4FBC-AB9A-F5D165F79EF6}" type="presParOf" srcId="{C9F1193F-7C1C-4007-AE1E-60FBE6F7AE23}" destId="{A3C081D4-0C8A-4CD5-B8F1-AF3EF44183C5}" srcOrd="2" destOrd="0" presId="urn:microsoft.com/office/officeart/2018/2/layout/IconVerticalSolidList"/>
    <dgm:cxn modelId="{62BE8594-D5E3-42E3-9135-C154C42E7B6E}" type="presParOf" srcId="{C9F1193F-7C1C-4007-AE1E-60FBE6F7AE23}" destId="{8451D8BC-5698-4CF4-B418-AD1E9B44A98A}" srcOrd="3" destOrd="0" presId="urn:microsoft.com/office/officeart/2018/2/layout/IconVerticalSolidList"/>
    <dgm:cxn modelId="{FE2E5F58-7035-4E9A-B014-01104CE3ED54}" type="presParOf" srcId="{7F405107-7296-4084-99CE-96961B2D5DFB}" destId="{36A11473-D288-43A1-B2D0-3E9EE12233D4}" srcOrd="3" destOrd="0" presId="urn:microsoft.com/office/officeart/2018/2/layout/IconVerticalSolidList"/>
    <dgm:cxn modelId="{8DE908E2-80DE-467D-9335-03ED42DB7211}" type="presParOf" srcId="{7F405107-7296-4084-99CE-96961B2D5DFB}" destId="{22B0A909-2179-4356-AEEB-178F359E39BB}" srcOrd="4" destOrd="0" presId="urn:microsoft.com/office/officeart/2018/2/layout/IconVerticalSolidList"/>
    <dgm:cxn modelId="{D16731C6-5908-4926-B8AA-2A29909FE651}" type="presParOf" srcId="{22B0A909-2179-4356-AEEB-178F359E39BB}" destId="{C0AB7C1C-F154-4BB6-A460-18C617A72381}" srcOrd="0" destOrd="0" presId="urn:microsoft.com/office/officeart/2018/2/layout/IconVerticalSolidList"/>
    <dgm:cxn modelId="{A282B120-AD37-4FD6-A28B-75E992F56B05}" type="presParOf" srcId="{22B0A909-2179-4356-AEEB-178F359E39BB}" destId="{C5C340CB-D238-4BBF-A443-71EAD6CA3C28}" srcOrd="1" destOrd="0" presId="urn:microsoft.com/office/officeart/2018/2/layout/IconVerticalSolidList"/>
    <dgm:cxn modelId="{00698C11-5D34-4742-920E-2473B7D0F3A0}" type="presParOf" srcId="{22B0A909-2179-4356-AEEB-178F359E39BB}" destId="{DF36E46B-AF6A-497C-A9D2-4884AE429167}" srcOrd="2" destOrd="0" presId="urn:microsoft.com/office/officeart/2018/2/layout/IconVerticalSolidList"/>
    <dgm:cxn modelId="{584F17B0-AC16-40A4-B19A-A0B5FDE0F6AC}" type="presParOf" srcId="{22B0A909-2179-4356-AEEB-178F359E39BB}" destId="{9255EF99-1000-4934-AAB4-E98D827FEAB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B22D19-191D-43FC-BB95-CCE54604CE4A}">
      <dsp:nvSpPr>
        <dsp:cNvPr id="0" name=""/>
        <dsp:cNvSpPr/>
      </dsp:nvSpPr>
      <dsp:spPr>
        <a:xfrm>
          <a:off x="0" y="2185"/>
          <a:ext cx="6832212" cy="11074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FE0EBC-1FEB-4129-9DE4-D1610E4A3029}">
      <dsp:nvSpPr>
        <dsp:cNvPr id="0" name=""/>
        <dsp:cNvSpPr/>
      </dsp:nvSpPr>
      <dsp:spPr>
        <a:xfrm>
          <a:off x="335004" y="251362"/>
          <a:ext cx="609099" cy="60909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8A0AB0-55FA-42B1-B3B2-E0E9A42FE784}">
      <dsp:nvSpPr>
        <dsp:cNvPr id="0" name=""/>
        <dsp:cNvSpPr/>
      </dsp:nvSpPr>
      <dsp:spPr>
        <a:xfrm>
          <a:off x="1279109" y="2185"/>
          <a:ext cx="5553102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Ground Rules</a:t>
          </a:r>
        </a:p>
      </dsp:txBody>
      <dsp:txXfrm>
        <a:off x="1279109" y="2185"/>
        <a:ext cx="5553102" cy="1107454"/>
      </dsp:txXfrm>
    </dsp:sp>
    <dsp:sp modelId="{5715D6EA-DFA0-4E47-9F94-C649D519295A}">
      <dsp:nvSpPr>
        <dsp:cNvPr id="0" name=""/>
        <dsp:cNvSpPr/>
      </dsp:nvSpPr>
      <dsp:spPr>
        <a:xfrm>
          <a:off x="0" y="1386503"/>
          <a:ext cx="6832212" cy="11074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22FDF4-4D36-4AE6-8BAF-723C610290BA}">
      <dsp:nvSpPr>
        <dsp:cNvPr id="0" name=""/>
        <dsp:cNvSpPr/>
      </dsp:nvSpPr>
      <dsp:spPr>
        <a:xfrm>
          <a:off x="335004" y="1635680"/>
          <a:ext cx="609099" cy="60909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5C44D9-5183-44E5-BA17-D5A5563FC78B}">
      <dsp:nvSpPr>
        <dsp:cNvPr id="0" name=""/>
        <dsp:cNvSpPr/>
      </dsp:nvSpPr>
      <dsp:spPr>
        <a:xfrm>
          <a:off x="1279109" y="1386503"/>
          <a:ext cx="5553102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What is the problem?</a:t>
          </a:r>
        </a:p>
      </dsp:txBody>
      <dsp:txXfrm>
        <a:off x="1279109" y="1386503"/>
        <a:ext cx="5553102" cy="1107454"/>
      </dsp:txXfrm>
    </dsp:sp>
    <dsp:sp modelId="{3985580F-83AF-438F-AFF4-DF040236EE45}">
      <dsp:nvSpPr>
        <dsp:cNvPr id="0" name=""/>
        <dsp:cNvSpPr/>
      </dsp:nvSpPr>
      <dsp:spPr>
        <a:xfrm>
          <a:off x="0" y="2770821"/>
          <a:ext cx="6832212" cy="11074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01CFCA-40B8-428E-917C-982275CB9830}">
      <dsp:nvSpPr>
        <dsp:cNvPr id="0" name=""/>
        <dsp:cNvSpPr/>
      </dsp:nvSpPr>
      <dsp:spPr>
        <a:xfrm>
          <a:off x="335004" y="3019998"/>
          <a:ext cx="609099" cy="60909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51D8BC-5698-4CF4-B418-AD1E9B44A98A}">
      <dsp:nvSpPr>
        <dsp:cNvPr id="0" name=""/>
        <dsp:cNvSpPr/>
      </dsp:nvSpPr>
      <dsp:spPr>
        <a:xfrm>
          <a:off x="1279109" y="2770821"/>
          <a:ext cx="5553102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How do we solve it?</a:t>
          </a:r>
        </a:p>
      </dsp:txBody>
      <dsp:txXfrm>
        <a:off x="1279109" y="2770821"/>
        <a:ext cx="5553102" cy="1107454"/>
      </dsp:txXfrm>
    </dsp:sp>
    <dsp:sp modelId="{C0AB7C1C-F154-4BB6-A460-18C617A72381}">
      <dsp:nvSpPr>
        <dsp:cNvPr id="0" name=""/>
        <dsp:cNvSpPr/>
      </dsp:nvSpPr>
      <dsp:spPr>
        <a:xfrm>
          <a:off x="0" y="4155139"/>
          <a:ext cx="6832212" cy="11074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C340CB-D238-4BBF-A443-71EAD6CA3C28}">
      <dsp:nvSpPr>
        <dsp:cNvPr id="0" name=""/>
        <dsp:cNvSpPr/>
      </dsp:nvSpPr>
      <dsp:spPr>
        <a:xfrm>
          <a:off x="335004" y="4404316"/>
          <a:ext cx="609099" cy="60909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55EF99-1000-4934-AAB4-E98D827FEAB1}">
      <dsp:nvSpPr>
        <dsp:cNvPr id="0" name=""/>
        <dsp:cNvSpPr/>
      </dsp:nvSpPr>
      <dsp:spPr>
        <a:xfrm>
          <a:off x="1279109" y="4155139"/>
          <a:ext cx="5553102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Questions, comments, suggestions</a:t>
          </a:r>
        </a:p>
      </dsp:txBody>
      <dsp:txXfrm>
        <a:off x="1279109" y="4155139"/>
        <a:ext cx="5553102" cy="11074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B22D19-191D-43FC-BB95-CCE54604CE4A}">
      <dsp:nvSpPr>
        <dsp:cNvPr id="0" name=""/>
        <dsp:cNvSpPr/>
      </dsp:nvSpPr>
      <dsp:spPr>
        <a:xfrm>
          <a:off x="0" y="642"/>
          <a:ext cx="6832212" cy="150385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FE0EBC-1FEB-4129-9DE4-D1610E4A3029}">
      <dsp:nvSpPr>
        <dsp:cNvPr id="0" name=""/>
        <dsp:cNvSpPr/>
      </dsp:nvSpPr>
      <dsp:spPr>
        <a:xfrm>
          <a:off x="454916" y="339010"/>
          <a:ext cx="827120" cy="8271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8A0AB0-55FA-42B1-B3B2-E0E9A42FE784}">
      <dsp:nvSpPr>
        <dsp:cNvPr id="0" name=""/>
        <dsp:cNvSpPr/>
      </dsp:nvSpPr>
      <dsp:spPr>
        <a:xfrm>
          <a:off x="1736952" y="642"/>
          <a:ext cx="5095259" cy="1503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158" tIns="159158" rIns="159158" bIns="15915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Employees may actively participate, guests are welcome to listen in</a:t>
          </a:r>
        </a:p>
      </dsp:txBody>
      <dsp:txXfrm>
        <a:off x="1736952" y="642"/>
        <a:ext cx="5095259" cy="1503855"/>
      </dsp:txXfrm>
    </dsp:sp>
    <dsp:sp modelId="{3985580F-83AF-438F-AFF4-DF040236EE45}">
      <dsp:nvSpPr>
        <dsp:cNvPr id="0" name=""/>
        <dsp:cNvSpPr/>
      </dsp:nvSpPr>
      <dsp:spPr>
        <a:xfrm>
          <a:off x="0" y="1880461"/>
          <a:ext cx="6832212" cy="150385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01CFCA-40B8-428E-917C-982275CB9830}">
      <dsp:nvSpPr>
        <dsp:cNvPr id="0" name=""/>
        <dsp:cNvSpPr/>
      </dsp:nvSpPr>
      <dsp:spPr>
        <a:xfrm>
          <a:off x="454916" y="2218829"/>
          <a:ext cx="827120" cy="8271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51D8BC-5698-4CF4-B418-AD1E9B44A98A}">
      <dsp:nvSpPr>
        <dsp:cNvPr id="0" name=""/>
        <dsp:cNvSpPr/>
      </dsp:nvSpPr>
      <dsp:spPr>
        <a:xfrm>
          <a:off x="1736952" y="1880461"/>
          <a:ext cx="5095259" cy="1503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158" tIns="159158" rIns="159158" bIns="15915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Please be respectful</a:t>
          </a:r>
        </a:p>
      </dsp:txBody>
      <dsp:txXfrm>
        <a:off x="1736952" y="1880461"/>
        <a:ext cx="5095259" cy="1503855"/>
      </dsp:txXfrm>
    </dsp:sp>
    <dsp:sp modelId="{C0AB7C1C-F154-4BB6-A460-18C617A72381}">
      <dsp:nvSpPr>
        <dsp:cNvPr id="0" name=""/>
        <dsp:cNvSpPr/>
      </dsp:nvSpPr>
      <dsp:spPr>
        <a:xfrm>
          <a:off x="0" y="3760280"/>
          <a:ext cx="6832212" cy="150385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C340CB-D238-4BBF-A443-71EAD6CA3C28}">
      <dsp:nvSpPr>
        <dsp:cNvPr id="0" name=""/>
        <dsp:cNvSpPr/>
      </dsp:nvSpPr>
      <dsp:spPr>
        <a:xfrm>
          <a:off x="454916" y="4098648"/>
          <a:ext cx="827120" cy="8271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55EF99-1000-4934-AAB4-E98D827FEAB1}">
      <dsp:nvSpPr>
        <dsp:cNvPr id="0" name=""/>
        <dsp:cNvSpPr/>
      </dsp:nvSpPr>
      <dsp:spPr>
        <a:xfrm>
          <a:off x="1736952" y="3760280"/>
          <a:ext cx="5095259" cy="1503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158" tIns="159158" rIns="159158" bIns="15915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Please ask any and all questions you may have</a:t>
          </a:r>
        </a:p>
      </dsp:txBody>
      <dsp:txXfrm>
        <a:off x="1736952" y="3760280"/>
        <a:ext cx="5095259" cy="15038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B022A2D-42FA-4553-8772-8DAE87B7695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D895D-FAE0-4BCC-A867-FF4B70D9BF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8A188-91E3-4091-B70E-E1E6D807C522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4706EC-595E-4FD0-9EC4-968864CC93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699D8E-A980-43D3-BFB9-0812FFA36AB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EE72E-E5A5-44ED-A736-DB8D8EE9B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741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02412-B176-4E06-823F-C66FEB3E21FB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42FC2-A162-47B3-989B-571A624149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327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 everyone</a:t>
            </a:r>
          </a:p>
          <a:p>
            <a:endParaRPr lang="en-US" dirty="0"/>
          </a:p>
          <a:p>
            <a:r>
              <a:rPr lang="en-US" dirty="0"/>
              <a:t>Introduce myself</a:t>
            </a:r>
          </a:p>
          <a:p>
            <a:endParaRPr lang="en-US" dirty="0"/>
          </a:p>
          <a:p>
            <a:r>
              <a:rPr lang="en-US" dirty="0"/>
              <a:t>Copies of slides up front</a:t>
            </a:r>
          </a:p>
          <a:p>
            <a:endParaRPr lang="en-US" dirty="0"/>
          </a:p>
          <a:p>
            <a:r>
              <a:rPr lang="en-US" dirty="0"/>
              <a:t>Microphones are available, if needed</a:t>
            </a:r>
          </a:p>
          <a:p>
            <a:endParaRPr lang="en-US" dirty="0"/>
          </a:p>
          <a:p>
            <a:r>
              <a:rPr lang="en-US" dirty="0"/>
              <a:t>32 people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42FC2-A162-47B3-989B-571A6241496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00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Ground rules </a:t>
            </a:r>
          </a:p>
          <a:p>
            <a:endParaRPr lang="en-US" dirty="0"/>
          </a:p>
          <a:p>
            <a:r>
              <a:rPr lang="en-US" dirty="0"/>
              <a:t>Defining the problem</a:t>
            </a:r>
          </a:p>
          <a:p>
            <a:endParaRPr lang="en-US" dirty="0"/>
          </a:p>
          <a:p>
            <a:r>
              <a:rPr lang="en-US" dirty="0"/>
              <a:t>Proposed solutions</a:t>
            </a:r>
          </a:p>
          <a:p>
            <a:endParaRPr lang="en-US" dirty="0"/>
          </a:p>
          <a:p>
            <a:r>
              <a:rPr lang="en-US" dirty="0"/>
              <a:t>Next steps</a:t>
            </a:r>
          </a:p>
          <a:p>
            <a:endParaRPr lang="en-US" dirty="0"/>
          </a:p>
          <a:p>
            <a:r>
              <a:rPr lang="en-US" dirty="0"/>
              <a:t>Introduce Wendy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42FC2-A162-47B3-989B-571A6241496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8000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60037-A4F3-D958-1373-A43E93FBC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1AB967-CA01-868C-2C22-D63E10BC27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362E89-1EFF-15F1-3DBD-9F4CD5B995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use microphones, if necessary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526CD7-05F9-5418-CB94-7B4E2801E4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42FC2-A162-47B3-989B-571A6241496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608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Town increase=3.1%</a:t>
            </a:r>
          </a:p>
          <a:p>
            <a:r>
              <a:rPr lang="en-US" dirty="0"/>
              <a:t>School increase=2.5%</a:t>
            </a:r>
          </a:p>
          <a:p>
            <a:r>
              <a:rPr lang="en-US" dirty="0"/>
              <a:t>Total increase=7.3%</a:t>
            </a:r>
          </a:p>
          <a:p>
            <a:endParaRPr lang="en-US" dirty="0"/>
          </a:p>
          <a:p>
            <a:r>
              <a:rPr lang="en-US" dirty="0"/>
              <a:t>Level 1=all town department requests + conservative revenue estimates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42FC2-A162-47B3-989B-571A6241496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856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42FC2-A162-47B3-989B-571A6241496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5904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</a:t>
            </a:r>
            <a:r>
              <a:rPr lang="en-US" dirty="0" err="1"/>
              <a:t>springfield</a:t>
            </a:r>
            <a:r>
              <a:rPr lang="en-US" dirty="0"/>
              <a:t>, Chicopee, and Holyoke to the comp grid</a:t>
            </a:r>
          </a:p>
          <a:p>
            <a:endParaRPr lang="en-US" dirty="0"/>
          </a:p>
          <a:p>
            <a:r>
              <a:rPr lang="en-US" dirty="0"/>
              <a:t>Update employee costs for proposals 1 </a:t>
            </a:r>
            <a:r>
              <a:rPr lang="en-US"/>
              <a:t>&amp; proposal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42FC2-A162-47B3-989B-571A6241496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1432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37491-0B0C-B052-633F-87790147D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F8DC56-7B67-87EB-174F-7C7812E147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9267E4-4006-C46A-702D-F610A3E5B8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F2882C-0988-6293-8B93-4FCF581894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42FC2-A162-47B3-989B-571A6241496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7189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42FC2-A162-47B3-989B-571A62414964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88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11729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15851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828799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34726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690481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39597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21467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786940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97100" y="1079500"/>
            <a:ext cx="7797799" cy="2543594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8224D70-2CA9-3DC4-F002-EC470A48E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8" name="Freeform: Shape 15">
              <a:extLst>
                <a:ext uri="{FF2B5EF4-FFF2-40B4-BE49-F238E27FC236}">
                  <a16:creationId xmlns:a16="http://schemas.microsoft.com/office/drawing/2014/main" id="{C0B1F33F-4201-2B4E-E8EC-1D07263083EB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ED5B178-0506-30BE-93BB-73C02006B988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0" name="Freeform: Shape 17">
                <a:extLst>
                  <a:ext uri="{FF2B5EF4-FFF2-40B4-BE49-F238E27FC236}">
                    <a16:creationId xmlns:a16="http://schemas.microsoft.com/office/drawing/2014/main" id="{B3F854F0-E9B7-2C32-CA3C-FA9719440768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E8224CDA-DD93-0DF6-7DD9-8328D16060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3FA5F65-B2C5-BB65-83E3-F195EEE49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26000" y="4099086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00780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0C1D561-971B-43DB-A5A7-63A887A0CA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5150" y="548640"/>
            <a:ext cx="5486400" cy="1371600"/>
          </a:xfrm>
        </p:spPr>
        <p:txBody>
          <a:bodyPr anchor="b" anchorCtr="0">
            <a:noAutofit/>
          </a:bodyPr>
          <a:lstStyle>
            <a:lvl1pPr algn="ctr">
              <a:defRPr/>
            </a:lvl1pPr>
          </a:lstStyle>
          <a:p>
            <a:pPr algn="ctr"/>
            <a:r>
              <a:rPr lang="en-US" dirty="0"/>
              <a:t>Click to add title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CACFD68-412E-48B4-B9EB-FEDC20A813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23391" y="2310207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F0731E0-58E0-4382-ADA7-A9C6DE2E7E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65149" y="2759076"/>
            <a:ext cx="5486399" cy="3009899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1000"/>
              </a:spcBef>
              <a:defRPr sz="1800"/>
            </a:lvl1pPr>
            <a:lvl2pPr>
              <a:lnSpc>
                <a:spcPct val="100000"/>
              </a:lnSpc>
              <a:spcBef>
                <a:spcPts val="1000"/>
              </a:spcBef>
              <a:defRPr sz="1800"/>
            </a:lvl2pPr>
            <a:lvl3pPr>
              <a:lnSpc>
                <a:spcPct val="100000"/>
              </a:lnSpc>
              <a:spcBef>
                <a:spcPts val="1000"/>
              </a:spcBef>
              <a:defRPr sz="1600"/>
            </a:lvl3pPr>
            <a:lvl4pPr>
              <a:lnSpc>
                <a:spcPct val="100000"/>
              </a:lnSpc>
              <a:spcBef>
                <a:spcPts val="1000"/>
              </a:spcBef>
              <a:defRPr sz="1800"/>
            </a:lvl4pPr>
            <a:lvl5pPr>
              <a:lnSpc>
                <a:spcPct val="100000"/>
              </a:lnSpc>
              <a:spcBef>
                <a:spcPts val="1000"/>
              </a:spcBef>
              <a:defRPr sz="1800"/>
            </a:lvl5pPr>
            <a:lvl6pPr>
              <a:lnSpc>
                <a:spcPct val="100000"/>
              </a:lnSpc>
              <a:spcBef>
                <a:spcPts val="1000"/>
              </a:spcBef>
              <a:buClr>
                <a:schemeClr val="accent5"/>
              </a:buClr>
              <a:defRPr sz="1600"/>
            </a:lvl6pPr>
            <a:lvl7pPr>
              <a:buClr>
                <a:schemeClr val="accent5"/>
              </a:buClr>
              <a:defRPr/>
            </a:lvl7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endParaRPr lang="en-US" dirty="0"/>
          </a:p>
          <a:p>
            <a:pPr lvl="2"/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3D67752-1F0B-4C84-BBA7-A57E2793D9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white">
                    <a:alpha val="70000"/>
                  </a:prstClr>
                </a:solidFill>
              </a:rPr>
              <a:t>20XX</a:t>
            </a:r>
            <a:endParaRPr lang="en-US" dirty="0">
              <a:solidFill>
                <a:prstClr val="white">
                  <a:alpha val="70000"/>
                </a:prstClr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4033A0-8E66-4ABA-9E27-744642AA94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654794" y="0"/>
            <a:ext cx="5537206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alpha val="2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E8E05746-2784-43CF-84F7-0175BD650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300" normalizeH="0" baseline="0" noProof="0" dirty="0">
              <a:ln>
                <a:noFill/>
              </a:ln>
              <a:solidFill>
                <a:prstClr val="white">
                  <a:alpha val="7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BB851CC3-3ED8-49E8-B8AC-6D79B036F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9607A7-8386-47DB-8578-DDEDD194E5D4}" type="slidenum">
              <a:rPr kumimoji="0" lang="en-US" sz="1000" b="0" i="0" u="none" strike="noStrike" kern="1200" cap="all" spc="300" normalizeH="0" baseline="0" noProof="0" smtClean="0">
                <a:ln>
                  <a:noFill/>
                </a:ln>
                <a:solidFill>
                  <a:prstClr val="white">
                    <a:alpha val="70000"/>
                  </a:prstClr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all" spc="300" normalizeH="0" baseline="0" noProof="0" dirty="0">
              <a:ln>
                <a:noFill/>
              </a:ln>
              <a:solidFill>
                <a:prstClr val="white">
                  <a:alpha val="7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6F0BC49-315A-CF7A-E741-A8688AF53E66}"/>
              </a:ext>
            </a:extLst>
          </p:cNvPr>
          <p:cNvGrpSpPr/>
          <p:nvPr userDrawn="1"/>
        </p:nvGrpSpPr>
        <p:grpSpPr>
          <a:xfrm>
            <a:off x="9728046" y="831278"/>
            <a:ext cx="1623711" cy="630920"/>
            <a:chOff x="9588346" y="4824892"/>
            <a:chExt cx="1623711" cy="630920"/>
          </a:xfrm>
        </p:grpSpPr>
        <p:sp>
          <p:nvSpPr>
            <p:cNvPr id="3" name="Freeform: Shape 15">
              <a:extLst>
                <a:ext uri="{FF2B5EF4-FFF2-40B4-BE49-F238E27FC236}">
                  <a16:creationId xmlns:a16="http://schemas.microsoft.com/office/drawing/2014/main" id="{3FCB73E1-B061-C75F-AB29-C27CA95E57A9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4A16F89-984C-DEA8-C894-E819A764661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5" name="Freeform: Shape 17">
                <a:extLst>
                  <a:ext uri="{FF2B5EF4-FFF2-40B4-BE49-F238E27FC236}">
                    <a16:creationId xmlns:a16="http://schemas.microsoft.com/office/drawing/2014/main" id="{0971E16B-8BBF-40B5-5862-FAAADBF530A0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C1D464A1-0F6B-3CEE-8719-573F89E87B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8167166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5FC5AD6-5EA9-4D31-BA29-EE3AABE22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777246"/>
            <a:ext cx="10058400" cy="1097280"/>
          </a:xfrm>
        </p:spPr>
        <p:txBody>
          <a:bodyPr wrap="square" anchor="ctr" anchorCtr="0">
            <a:normAutofit/>
          </a:bodyPr>
          <a:lstStyle>
            <a:lvl1pPr algn="ctr">
              <a:defRPr/>
            </a:lvl1pPr>
          </a:lstStyle>
          <a:p>
            <a:pPr algn="ctr"/>
            <a:r>
              <a:rPr lang="en-US" dirty="0"/>
              <a:t>Click to add title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2B970E0-2BF6-DE0A-33F2-E136830CC0F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1711243" y="2287435"/>
            <a:ext cx="8769514" cy="3768195"/>
          </a:xfrm>
        </p:spPr>
        <p:txBody>
          <a:bodyPr tIns="182880">
            <a:noAutofit/>
          </a:bodyPr>
          <a:lstStyle>
            <a:lvl1pPr marL="283464" indent="-283464">
              <a:lnSpc>
                <a:spcPct val="100000"/>
              </a:lnSpc>
              <a:spcBef>
                <a:spcPts val="1000"/>
              </a:spcBef>
              <a:defRPr sz="1800"/>
            </a:lvl1pPr>
            <a:lvl2pPr marL="283464">
              <a:lnSpc>
                <a:spcPct val="100000"/>
              </a:lnSpc>
              <a:spcBef>
                <a:spcPts val="1000"/>
              </a:spcBef>
              <a:defRPr sz="1800"/>
            </a:lvl2pPr>
            <a:lvl3pPr indent="-283464">
              <a:lnSpc>
                <a:spcPct val="100000"/>
              </a:lnSpc>
              <a:spcBef>
                <a:spcPts val="1000"/>
              </a:spcBef>
              <a:defRPr sz="1800"/>
            </a:lvl3pPr>
            <a:lvl4pPr>
              <a:lnSpc>
                <a:spcPct val="100000"/>
              </a:lnSpc>
              <a:spcBef>
                <a:spcPts val="1000"/>
              </a:spcBef>
              <a:defRPr sz="1800"/>
            </a:lvl4pPr>
            <a:lvl5pPr indent="-283464">
              <a:lnSpc>
                <a:spcPct val="100000"/>
              </a:lnSpc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1664AFF-309D-433B-B3F0-84A98A207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19649" y="2057406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5D87A86-18DB-4F48-991B-B96728C9E2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white">
                    <a:alpha val="70000"/>
                  </a:prstClr>
                </a:solidFill>
              </a:rPr>
              <a:t>20XX</a:t>
            </a:r>
            <a:endParaRPr lang="en-US" dirty="0">
              <a:solidFill>
                <a:prstClr val="white">
                  <a:alpha val="70000"/>
                </a:prstClr>
              </a:solidFill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9F77D95-7E8B-48BA-B550-76A5C297F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300" normalizeH="0" baseline="0" noProof="0" dirty="0">
              <a:ln>
                <a:noFill/>
              </a:ln>
              <a:solidFill>
                <a:prstClr val="white">
                  <a:alpha val="7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510D382-212F-47D7-A76F-181F22622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9607A7-8386-47DB-8578-DDEDD194E5D4}" type="slidenum">
              <a:rPr kumimoji="0" lang="en-US" sz="1000" b="0" i="0" u="none" strike="noStrike" kern="1200" cap="all" spc="300" normalizeH="0" baseline="0" noProof="0" smtClean="0">
                <a:ln>
                  <a:noFill/>
                </a:ln>
                <a:solidFill>
                  <a:prstClr val="white">
                    <a:alpha val="70000"/>
                  </a:prstClr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all" spc="300" normalizeH="0" baseline="0" noProof="0" dirty="0">
              <a:ln>
                <a:noFill/>
              </a:ln>
              <a:solidFill>
                <a:prstClr val="white">
                  <a:alpha val="7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2C7C83-D77B-1EFF-5877-DB5DF792E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41163" y="548640"/>
            <a:ext cx="11109674" cy="574929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337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146588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 Column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5FC5AD6-5EA9-4D31-BA29-EE3AABE22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777244"/>
            <a:ext cx="10058400" cy="1097280"/>
          </a:xfrm>
        </p:spPr>
        <p:txBody>
          <a:bodyPr wrap="square" anchor="ctr" anchorCtr="0">
            <a:normAutofit/>
          </a:bodyPr>
          <a:lstStyle>
            <a:lvl1pPr algn="ctr">
              <a:defRPr/>
            </a:lvl1pPr>
          </a:lstStyle>
          <a:p>
            <a:pPr algn="ctr"/>
            <a:r>
              <a:rPr lang="en-US" dirty="0"/>
              <a:t>Click to add 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1664AFF-309D-433B-B3F0-84A98A207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19649" y="2057404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2B970E0-2BF6-DE0A-33F2-E136830CC0F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1664443" y="2484712"/>
            <a:ext cx="4360507" cy="360542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800" i="0"/>
            </a:lvl1pPr>
            <a:lvl2pPr marL="285750" indent="-28575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anose="05000000000000000000" pitchFamily="2" charset="2"/>
              <a:buChar char=""/>
              <a:defRPr sz="1800" i="0"/>
            </a:lvl2pPr>
            <a:lvl3pPr marL="685800" indent="-283464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anose="05000000000000000000" pitchFamily="2" charset="2"/>
              <a:buChar char=""/>
              <a:defRPr sz="1800" i="0"/>
            </a:lvl3pPr>
            <a:lvl4pPr marL="685800">
              <a:lnSpc>
                <a:spcPct val="100000"/>
              </a:lnSpc>
              <a:spcBef>
                <a:spcPts val="1000"/>
              </a:spcBef>
              <a:defRPr sz="1800" i="0"/>
            </a:lvl4pPr>
            <a:lvl5pPr marL="1143000" indent="-283464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defRPr sz="1800" i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6418C0F6-1F2A-74E4-A6C4-914FE336632A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6359649" y="2493040"/>
            <a:ext cx="4360507" cy="360542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800" i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anose="05000000000000000000" pitchFamily="2" charset="2"/>
              <a:buChar char=""/>
              <a:defRPr sz="1800" i="0"/>
            </a:lvl2pPr>
            <a:lvl3pPr marL="685800" indent="-283464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defRPr sz="1800" i="0"/>
            </a:lvl3pPr>
            <a:lvl4pPr marL="685800">
              <a:lnSpc>
                <a:spcPct val="100000"/>
              </a:lnSpc>
              <a:spcBef>
                <a:spcPts val="1000"/>
              </a:spcBef>
              <a:defRPr sz="1800" i="0"/>
            </a:lvl4pPr>
            <a:lvl5pPr marL="1143000" indent="-283464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defRPr sz="1800" i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5D87A86-18DB-4F48-991B-B96728C9E2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white">
                    <a:alpha val="70000"/>
                  </a:prstClr>
                </a:solidFill>
              </a:rPr>
              <a:t>20XX</a:t>
            </a:r>
            <a:endParaRPr lang="en-US" dirty="0">
              <a:solidFill>
                <a:prstClr val="white">
                  <a:alpha val="70000"/>
                </a:prstClr>
              </a:solidFill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9F77D95-7E8B-48BA-B550-76A5C297F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300" normalizeH="0" baseline="0" noProof="0" dirty="0">
              <a:ln>
                <a:noFill/>
              </a:ln>
              <a:solidFill>
                <a:prstClr val="white">
                  <a:alpha val="7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510D382-212F-47D7-A76F-181F22622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9607A7-8386-47DB-8578-DDEDD194E5D4}" type="slidenum">
              <a:rPr kumimoji="0" lang="en-US" sz="1000" b="0" i="0" u="none" strike="noStrike" kern="1200" cap="all" spc="300" normalizeH="0" baseline="0" noProof="0" smtClean="0">
                <a:ln>
                  <a:noFill/>
                </a:ln>
                <a:solidFill>
                  <a:prstClr val="white">
                    <a:alpha val="70000"/>
                  </a:prstClr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all" spc="300" normalizeH="0" baseline="0" noProof="0" dirty="0">
              <a:ln>
                <a:noFill/>
              </a:ln>
              <a:solidFill>
                <a:prstClr val="white">
                  <a:alpha val="7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97ED942-AF2B-12D4-2ED4-570ACFD0F4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41163" y="548640"/>
            <a:ext cx="11109674" cy="574929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0958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5ABF0D4-6E3E-4B6A-9402-0B1819B2E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548640"/>
            <a:ext cx="10058400" cy="1097280"/>
          </a:xfrm>
        </p:spPr>
        <p:txBody>
          <a:bodyPr wrap="square" anchor="ctr" anchorCtr="0">
            <a:noAutofit/>
          </a:bodyPr>
          <a:lstStyle>
            <a:lvl1pPr algn="ctr">
              <a:defRPr/>
            </a:lvl1pPr>
          </a:lstStyle>
          <a:p>
            <a:pPr algn="ctr"/>
            <a:r>
              <a:rPr lang="en-US" dirty="0"/>
              <a:t>Click to add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AB4820-09C0-4A6A-9DEF-D377D04A2C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19649" y="1828800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CD6B5DAE-9335-B3AD-445C-296C2E06A2A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82650" y="2441575"/>
            <a:ext cx="10058400" cy="3450265"/>
          </a:xfrm>
        </p:spPr>
        <p:txBody>
          <a:bodyPr/>
          <a:lstStyle>
            <a:lvl1pPr marL="283464" indent="-283464">
              <a:defRPr/>
            </a:lvl1pPr>
            <a:lvl2pPr marL="283464" indent="0">
              <a:defRPr/>
            </a:lvl2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5B58DA2-1433-4624-A301-D9496CB289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white">
                    <a:alpha val="70000"/>
                  </a:prstClr>
                </a:solidFill>
              </a:rPr>
              <a:t>20XX</a:t>
            </a:r>
            <a:endParaRPr lang="en-US" dirty="0">
              <a:solidFill>
                <a:prstClr val="white">
                  <a:alpha val="70000"/>
                </a:prstClr>
              </a:solidFill>
            </a:endParaRP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28E4701-5991-4858-AE71-47400E64F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300" normalizeH="0" baseline="0" noProof="0" dirty="0">
              <a:ln>
                <a:noFill/>
              </a:ln>
              <a:solidFill>
                <a:prstClr val="white">
                  <a:alpha val="7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C430A52-01FF-4B61-8B7A-C60A8D06B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9607A7-8386-47DB-8578-DDEDD194E5D4}" type="slidenum">
              <a:rPr kumimoji="0" lang="en-US" sz="1000" b="0" i="0" u="none" strike="noStrike" kern="1200" cap="all" spc="300" normalizeH="0" baseline="0" noProof="0" smtClean="0">
                <a:ln>
                  <a:noFill/>
                </a:ln>
                <a:solidFill>
                  <a:prstClr val="white">
                    <a:alpha val="70000"/>
                  </a:prstClr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all" spc="300" normalizeH="0" baseline="0" noProof="0" dirty="0">
              <a:ln>
                <a:noFill/>
              </a:ln>
              <a:solidFill>
                <a:prstClr val="white">
                  <a:alpha val="7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62703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580A73D-6706-8DB1-BAA5-9EC91EF6D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654794" y="0"/>
            <a:ext cx="5537206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alpha val="2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5FC5AD6-5EA9-4D31-BA29-EE3AABE22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91677" y="548640"/>
            <a:ext cx="4663440" cy="1371600"/>
          </a:xfrm>
        </p:spPr>
        <p:txBody>
          <a:bodyPr wrap="square" anchor="b" anchorCtr="0">
            <a:normAutofit/>
          </a:bodyPr>
          <a:lstStyle>
            <a:lvl1pPr algn="ctr">
              <a:defRPr/>
            </a:lvl1pPr>
          </a:lstStyle>
          <a:p>
            <a:pPr algn="ctr"/>
            <a:r>
              <a:rPr lang="en-US" dirty="0"/>
              <a:t>Click to add title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6A2E018F-B83F-5D9E-94F4-2B1C285CED13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48640" y="548640"/>
            <a:ext cx="5575300" cy="5656016"/>
          </a:xfrm>
        </p:spPr>
        <p:txBody>
          <a:bodyPr>
            <a:noAutofit/>
          </a:bodyPr>
          <a:lstStyle>
            <a:lvl1pPr marL="283464" indent="-283464">
              <a:spcBef>
                <a:spcPts val="500"/>
              </a:spcBef>
              <a:defRPr sz="1800"/>
            </a:lvl1pPr>
            <a:lvl2pPr marL="283464">
              <a:spcBef>
                <a:spcPts val="500"/>
              </a:spcBef>
              <a:defRPr sz="1800"/>
            </a:lvl2pPr>
            <a:lvl3pPr marL="685800" indent="-283464">
              <a:spcBef>
                <a:spcPts val="500"/>
              </a:spcBef>
              <a:defRPr sz="1800"/>
            </a:lvl3pPr>
            <a:lvl4pPr marL="685800">
              <a:spcBef>
                <a:spcPts val="500"/>
              </a:spcBef>
              <a:defRPr sz="1800"/>
            </a:lvl4pPr>
            <a:lvl5pPr marL="1143000" indent="-283464">
              <a:spcBef>
                <a:spcPts val="500"/>
              </a:spcBef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66A202-7CFD-8B3B-C33C-D85F06445EC8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7091676" y="2751236"/>
            <a:ext cx="4663440" cy="3453420"/>
          </a:xfrm>
        </p:spPr>
        <p:txBody>
          <a:bodyPr lIns="137160">
            <a:noAutofit/>
          </a:bodyPr>
          <a:lstStyle>
            <a:lvl1pPr marL="342900" indent="-342900"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rabicPeriod"/>
              <a:defRPr sz="1800"/>
            </a:lvl1pPr>
            <a:lvl2pPr marL="702900" indent="-342900"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rabicPeriod"/>
              <a:defRPr sz="1800"/>
            </a:lvl2pPr>
            <a:lvl3pPr marL="1139436" indent="-342900"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rabicPeriod"/>
              <a:defRPr sz="1800"/>
            </a:lvl3pPr>
            <a:lvl4pPr marL="1422900" indent="-342900"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rabicPeriod"/>
              <a:defRPr sz="1800"/>
            </a:lvl4pPr>
            <a:lvl5pPr marL="1859436" indent="-342900"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rabicPeriod"/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5D87A86-18DB-4F48-991B-B96728C9E2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white">
                    <a:alpha val="70000"/>
                  </a:prstClr>
                </a:solidFill>
              </a:rPr>
              <a:t>20XX</a:t>
            </a:r>
            <a:endParaRPr lang="en-US" dirty="0">
              <a:solidFill>
                <a:prstClr val="white">
                  <a:alpha val="70000"/>
                </a:prstClr>
              </a:solidFill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9F77D95-7E8B-48BA-B550-76A5C297F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300" normalizeH="0" baseline="0" noProof="0" dirty="0">
              <a:ln>
                <a:noFill/>
              </a:ln>
              <a:solidFill>
                <a:prstClr val="white">
                  <a:alpha val="7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510D382-212F-47D7-A76F-181F22622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9607A7-8386-47DB-8578-DDEDD194E5D4}" type="slidenum">
              <a:rPr kumimoji="0" lang="en-US" sz="1000" b="0" i="0" u="none" strike="noStrike" kern="1200" cap="all" spc="300" normalizeH="0" baseline="0" noProof="0" smtClean="0">
                <a:ln>
                  <a:noFill/>
                </a:ln>
                <a:solidFill>
                  <a:prstClr val="white">
                    <a:alpha val="70000"/>
                  </a:prstClr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all" spc="300" normalizeH="0" baseline="0" noProof="0" dirty="0">
              <a:ln>
                <a:noFill/>
              </a:ln>
              <a:solidFill>
                <a:prstClr val="white">
                  <a:alpha val="7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0EFDB4E-BF6D-A408-5BC2-566CFAECD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146739" y="2310207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2583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07824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37038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55590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50435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53482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4934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2651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23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9" r:id="rId1"/>
    <p:sldLayoutId id="2147484100" r:id="rId2"/>
    <p:sldLayoutId id="2147484101" r:id="rId3"/>
    <p:sldLayoutId id="2147484102" r:id="rId4"/>
    <p:sldLayoutId id="2147484103" r:id="rId5"/>
    <p:sldLayoutId id="2147484104" r:id="rId6"/>
    <p:sldLayoutId id="2147484105" r:id="rId7"/>
    <p:sldLayoutId id="2147484106" r:id="rId8"/>
    <p:sldLayoutId id="2147484107" r:id="rId9"/>
    <p:sldLayoutId id="2147484108" r:id="rId10"/>
    <p:sldLayoutId id="2147484109" r:id="rId11"/>
    <p:sldLayoutId id="2147484110" r:id="rId12"/>
    <p:sldLayoutId id="2147484111" r:id="rId13"/>
    <p:sldLayoutId id="2147484112" r:id="rId14"/>
    <p:sldLayoutId id="2147484113" r:id="rId15"/>
    <p:sldLayoutId id="2147484114" r:id="rId16"/>
    <p:sldLayoutId id="2147484115" r:id="rId17"/>
    <p:sldLayoutId id="2147484116" r:id="rId18"/>
    <p:sldLayoutId id="2147484117" r:id="rId19"/>
    <p:sldLayoutId id="2147484118" r:id="rId20"/>
    <p:sldLayoutId id="2147484119" r:id="rId21"/>
    <p:sldLayoutId id="2147484120" r:id="rId22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>
            <a:extLst>
              <a:ext uri="{FF2B5EF4-FFF2-40B4-BE49-F238E27FC236}">
                <a16:creationId xmlns:a16="http://schemas.microsoft.com/office/drawing/2014/main" id="{8CD25866-F15D-40A4-AEC5-47C044637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DCB8E995-36E8-40B6-82D4-F52DE2987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12">
              <a:extLst>
                <a:ext uri="{FF2B5EF4-FFF2-40B4-BE49-F238E27FC236}">
                  <a16:creationId xmlns:a16="http://schemas.microsoft.com/office/drawing/2014/main" id="{DF54AEB5-68B5-46AE-B8F0-EEBE5DFED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13">
              <a:extLst>
                <a:ext uri="{FF2B5EF4-FFF2-40B4-BE49-F238E27FC236}">
                  <a16:creationId xmlns:a16="http://schemas.microsoft.com/office/drawing/2014/main" id="{E3F708CB-F094-4EE7-8AD5-A462F1DF8B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14">
              <a:extLst>
                <a:ext uri="{FF2B5EF4-FFF2-40B4-BE49-F238E27FC236}">
                  <a16:creationId xmlns:a16="http://schemas.microsoft.com/office/drawing/2014/main" id="{ECFCFB22-E8B5-4FAC-A354-E7E0CE6F2B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15">
              <a:extLst>
                <a:ext uri="{FF2B5EF4-FFF2-40B4-BE49-F238E27FC236}">
                  <a16:creationId xmlns:a16="http://schemas.microsoft.com/office/drawing/2014/main" id="{ED1DB3B4-A6DC-476F-986E-DF361EE84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6">
              <a:extLst>
                <a:ext uri="{FF2B5EF4-FFF2-40B4-BE49-F238E27FC236}">
                  <a16:creationId xmlns:a16="http://schemas.microsoft.com/office/drawing/2014/main" id="{4EE13DFA-3489-4DE6-9154-34D9CB400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17">
              <a:extLst>
                <a:ext uri="{FF2B5EF4-FFF2-40B4-BE49-F238E27FC236}">
                  <a16:creationId xmlns:a16="http://schemas.microsoft.com/office/drawing/2014/main" id="{5CD12D51-F9A8-4CC9-B9C9-206EAFD8C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18">
              <a:extLst>
                <a:ext uri="{FF2B5EF4-FFF2-40B4-BE49-F238E27FC236}">
                  <a16:creationId xmlns:a16="http://schemas.microsoft.com/office/drawing/2014/main" id="{266B326C-1178-40F9-A265-6067D363B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19">
              <a:extLst>
                <a:ext uri="{FF2B5EF4-FFF2-40B4-BE49-F238E27FC236}">
                  <a16:creationId xmlns:a16="http://schemas.microsoft.com/office/drawing/2014/main" id="{12F3B319-F00B-4755-BC54-95511E21D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20">
              <a:extLst>
                <a:ext uri="{FF2B5EF4-FFF2-40B4-BE49-F238E27FC236}">
                  <a16:creationId xmlns:a16="http://schemas.microsoft.com/office/drawing/2014/main" id="{3079D7BD-8A3F-47F6-8407-D9DA96FF35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21">
              <a:extLst>
                <a:ext uri="{FF2B5EF4-FFF2-40B4-BE49-F238E27FC236}">
                  <a16:creationId xmlns:a16="http://schemas.microsoft.com/office/drawing/2014/main" id="{1F97C31C-8585-43FB-924B-8ADD651233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22">
              <a:extLst>
                <a:ext uri="{FF2B5EF4-FFF2-40B4-BE49-F238E27FC236}">
                  <a16:creationId xmlns:a16="http://schemas.microsoft.com/office/drawing/2014/main" id="{A33E1C89-7E74-49BF-A5D1-9A352ED03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0C4A17ED-96AA-44A6-A050-E1A7A1CDD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66" name="Freeform 27">
              <a:extLst>
                <a:ext uri="{FF2B5EF4-FFF2-40B4-BE49-F238E27FC236}">
                  <a16:creationId xmlns:a16="http://schemas.microsoft.com/office/drawing/2014/main" id="{FBB2A87E-3E24-4A6F-9FD8-0F1436D4D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8">
              <a:extLst>
                <a:ext uri="{FF2B5EF4-FFF2-40B4-BE49-F238E27FC236}">
                  <a16:creationId xmlns:a16="http://schemas.microsoft.com/office/drawing/2014/main" id="{257F945B-2AA3-4328-BFF5-20DE64011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9">
              <a:extLst>
                <a:ext uri="{FF2B5EF4-FFF2-40B4-BE49-F238E27FC236}">
                  <a16:creationId xmlns:a16="http://schemas.microsoft.com/office/drawing/2014/main" id="{E1A7230F-6A6F-403C-9D83-7176E28525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30">
              <a:extLst>
                <a:ext uri="{FF2B5EF4-FFF2-40B4-BE49-F238E27FC236}">
                  <a16:creationId xmlns:a16="http://schemas.microsoft.com/office/drawing/2014/main" id="{E33E315A-9CB0-460E-A8B7-0A064BBFA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31">
              <a:extLst>
                <a:ext uri="{FF2B5EF4-FFF2-40B4-BE49-F238E27FC236}">
                  <a16:creationId xmlns:a16="http://schemas.microsoft.com/office/drawing/2014/main" id="{22CAAD33-CFAD-4E61-82AE-0C6F83853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32">
              <a:extLst>
                <a:ext uri="{FF2B5EF4-FFF2-40B4-BE49-F238E27FC236}">
                  <a16:creationId xmlns:a16="http://schemas.microsoft.com/office/drawing/2014/main" id="{1A20E13C-2540-4000-A13B-8F781100E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33">
              <a:extLst>
                <a:ext uri="{FF2B5EF4-FFF2-40B4-BE49-F238E27FC236}">
                  <a16:creationId xmlns:a16="http://schemas.microsoft.com/office/drawing/2014/main" id="{51EF0A01-E03D-448B-B12E-D5BFC6D0D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Freeform 34">
              <a:extLst>
                <a:ext uri="{FF2B5EF4-FFF2-40B4-BE49-F238E27FC236}">
                  <a16:creationId xmlns:a16="http://schemas.microsoft.com/office/drawing/2014/main" id="{58286A03-168E-477B-8876-2C53E4950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5">
              <a:extLst>
                <a:ext uri="{FF2B5EF4-FFF2-40B4-BE49-F238E27FC236}">
                  <a16:creationId xmlns:a16="http://schemas.microsoft.com/office/drawing/2014/main" id="{3DFFC705-1899-4E4C-AE76-F85BAF2F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6">
              <a:extLst>
                <a:ext uri="{FF2B5EF4-FFF2-40B4-BE49-F238E27FC236}">
                  <a16:creationId xmlns:a16="http://schemas.microsoft.com/office/drawing/2014/main" id="{01C9598D-BDF6-4A24-83B6-4DCA4D134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7">
              <a:extLst>
                <a:ext uri="{FF2B5EF4-FFF2-40B4-BE49-F238E27FC236}">
                  <a16:creationId xmlns:a16="http://schemas.microsoft.com/office/drawing/2014/main" id="{950C8213-67CD-4DEF-AA44-8BB310139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8">
              <a:extLst>
                <a:ext uri="{FF2B5EF4-FFF2-40B4-BE49-F238E27FC236}">
                  <a16:creationId xmlns:a16="http://schemas.microsoft.com/office/drawing/2014/main" id="{2016FE1D-E3EB-4CF6-809B-159872CC7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CE6C63DC-BAE4-42B6-8FDF-F6467C2D2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7" name="Freeform 6">
            <a:extLst>
              <a:ext uri="{FF2B5EF4-FFF2-40B4-BE49-F238E27FC236}">
                <a16:creationId xmlns:a16="http://schemas.microsoft.com/office/drawing/2014/main" id="{5BD23F8E-2E78-4C84-8EFB-FE6C8ACB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317EBE3-FF86-4DA1-BC9A-331F7F214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A03E380-9CD1-4ABA-A763-9F9D252B8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2">
              <a:lumMod val="90000"/>
            </a:schemeClr>
          </a:solidFill>
        </p:grpSpPr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id="{66E01B84-4C2B-4DE5-90C8-9C4001A75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64CE5A7A-D5C5-4FE5-860C-0B5748FDE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id="{016A7D2A-6EEA-47B8-A763-7D82E41B3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id="{E758F6E7-6DEC-48D0-ACB1-E5E26B13E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id="{B56657FF-C027-42E7-859B-902929B6F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id="{79047F2A-5978-46C6-B3A2-54AAC2136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7">
              <a:extLst>
                <a:ext uri="{FF2B5EF4-FFF2-40B4-BE49-F238E27FC236}">
                  <a16:creationId xmlns:a16="http://schemas.microsoft.com/office/drawing/2014/main" id="{F3BE8FD1-0A72-4640-AC7A-2E057273F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8">
              <a:extLst>
                <a:ext uri="{FF2B5EF4-FFF2-40B4-BE49-F238E27FC236}">
                  <a16:creationId xmlns:a16="http://schemas.microsoft.com/office/drawing/2014/main" id="{752FC782-A372-4D11-B20D-958955E56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id="{AA00B2F1-BEE2-444A-8249-C8E3212C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id="{E7F5747E-514B-4CF7-B6B0-DAD714909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id="{931614BB-1593-40ED-8113-2BD118705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id="{2691871F-F15C-4E19-BC9C-78E5748D7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8E381C4-F52E-F586-1465-77001CB91E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103" y="1318591"/>
            <a:ext cx="5800929" cy="42208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4600" dirty="0">
                <a:solidFill>
                  <a:schemeClr val="tx2">
                    <a:lumMod val="75000"/>
                  </a:schemeClr>
                </a:solidFill>
              </a:rPr>
              <a:t>Employee Health Insurance Forum</a:t>
            </a:r>
            <a:br>
              <a:rPr lang="en-US" sz="4600" dirty="0">
                <a:solidFill>
                  <a:schemeClr val="tx2">
                    <a:lumMod val="75000"/>
                  </a:schemeClr>
                </a:solidFill>
              </a:rPr>
            </a:br>
            <a:br>
              <a:rPr lang="en-US" sz="46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4600" dirty="0">
                <a:solidFill>
                  <a:schemeClr val="tx2">
                    <a:lumMod val="75000"/>
                  </a:schemeClr>
                </a:solidFill>
              </a:rPr>
              <a:t>December 8, 2025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34D43EC1-35FA-4FC3-8526-F655CEB09D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7196" y="1871831"/>
            <a:ext cx="0" cy="3200400"/>
          </a:xfrm>
          <a:prstGeom prst="line">
            <a:avLst/>
          </a:prstGeom>
          <a:ln w="158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0619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C6B84-1AA4-8A29-6EBF-858E5D87D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Proposals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A131E-4AE5-5013-B891-6F62432A618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969478" y="2210637"/>
            <a:ext cx="4718664" cy="3879495"/>
          </a:xfrm>
        </p:spPr>
        <p:txBody>
          <a:bodyPr/>
          <a:lstStyle/>
          <a:p>
            <a:r>
              <a:rPr lang="en-US" b="1" i="1" u="sng" dirty="0"/>
              <a:t>Proposal #1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Change Split from </a:t>
            </a:r>
            <a:r>
              <a:rPr lang="en-US" u="sng" dirty="0"/>
              <a:t>78/22</a:t>
            </a:r>
            <a:r>
              <a:rPr lang="en-US" dirty="0"/>
              <a:t> to </a:t>
            </a:r>
            <a:r>
              <a:rPr lang="en-US" u="sng" dirty="0"/>
              <a:t>75/25</a:t>
            </a:r>
            <a:r>
              <a:rPr lang="en-US" dirty="0"/>
              <a:t> for current employees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/>
              <a:t>70/30 (HMO)</a:t>
            </a:r>
            <a:r>
              <a:rPr lang="en-US" dirty="0"/>
              <a:t>, </a:t>
            </a:r>
            <a:r>
              <a:rPr lang="en-US" u="sng" dirty="0"/>
              <a:t>60/40 (PPO)</a:t>
            </a:r>
            <a:r>
              <a:rPr lang="en-US" dirty="0"/>
              <a:t> for new employees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Change Deductible from </a:t>
            </a:r>
            <a:r>
              <a:rPr lang="en-US" u="sng" dirty="0"/>
              <a:t>$500/$1000 </a:t>
            </a:r>
            <a:r>
              <a:rPr lang="en-US" dirty="0"/>
              <a:t>to </a:t>
            </a:r>
            <a:r>
              <a:rPr lang="en-US" u="sng" dirty="0"/>
              <a:t>$1000/$2000 (Alternative #1)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FY27 Budget Savings=</a:t>
            </a:r>
            <a:r>
              <a:rPr lang="en-US" b="1" dirty="0">
                <a:solidFill>
                  <a:schemeClr val="accent4"/>
                </a:solidFill>
              </a:rPr>
              <a:t>$742,451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Changes to Splits are not obligatory and must be accepted by Collective Bargaining Units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5EE6D4-E7EE-7D2C-6AEC-16D8B83EDE5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872115" y="2210637"/>
            <a:ext cx="4360507" cy="3879495"/>
          </a:xfrm>
        </p:spPr>
        <p:txBody>
          <a:bodyPr/>
          <a:lstStyle/>
          <a:p>
            <a:r>
              <a:rPr lang="en-US" b="1" i="1" u="sng" dirty="0"/>
              <a:t>Proposal #2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Change Deductible from </a:t>
            </a:r>
            <a:r>
              <a:rPr lang="en-US" u="sng" dirty="0"/>
              <a:t>$500/$1000 </a:t>
            </a:r>
            <a:r>
              <a:rPr lang="en-US" dirty="0"/>
              <a:t>to </a:t>
            </a:r>
            <a:r>
              <a:rPr lang="en-US" u="sng" dirty="0"/>
              <a:t>$2000/$4000 (Alternative #2)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FY27 Budget Savings=</a:t>
            </a:r>
            <a:r>
              <a:rPr lang="en-US" b="1" dirty="0">
                <a:solidFill>
                  <a:schemeClr val="accent4"/>
                </a:solidFill>
              </a:rPr>
              <a:t>$921,176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Plan design changes are allowed by statute—proposal to share savings with Collective Bargaining Units is required (M.G.L. c.32B, secs. 21-23)</a:t>
            </a:r>
          </a:p>
        </p:txBody>
      </p:sp>
    </p:spTree>
    <p:extLst>
      <p:ext uri="{BB962C8B-B14F-4D97-AF65-F5344CB8AC3E}">
        <p14:creationId xmlns:p14="http://schemas.microsoft.com/office/powerpoint/2010/main" val="21413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34191-BEAC-33AA-55A1-0B0CC151E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RESERVE BALANCES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EAE43-4AD1-002C-9BAC-0291670A885D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pPr algn="ctr"/>
            <a:r>
              <a:rPr lang="en-US" sz="2800" u="sng" dirty="0"/>
              <a:t>Free Cash</a:t>
            </a:r>
          </a:p>
          <a:p>
            <a:pPr algn="ctr"/>
            <a:r>
              <a:rPr lang="en-US" sz="2800" dirty="0"/>
              <a:t>$3,065,070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F3B5DD-08E6-B2A2-C867-6908C3365C1F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pPr algn="ctr"/>
            <a:r>
              <a:rPr lang="en-US" sz="2800" u="sng" dirty="0"/>
              <a:t>Stabilization</a:t>
            </a:r>
            <a:endParaRPr lang="en-US" dirty="0"/>
          </a:p>
          <a:p>
            <a:pPr algn="ctr"/>
            <a:r>
              <a:rPr lang="en-US" dirty="0"/>
              <a:t>  </a:t>
            </a:r>
            <a:r>
              <a:rPr lang="en-US" sz="2800" dirty="0"/>
              <a:t>$7,537,173	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41417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32A43-A135-E306-2FB5-19EDC6C6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4F8F7-4B55-C424-6405-19AE9A19EEB2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 anchor="ctr" anchorCtr="0"/>
          <a:lstStyle/>
          <a:p>
            <a:pPr marL="0" indent="0" algn="ctr">
              <a:buNone/>
            </a:pPr>
            <a:r>
              <a:rPr lang="en-US" sz="4000" dirty="0"/>
              <a:t>QUESTIONS, COMMENTS, SUGGESTIONS?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8280C0-0E9D-3C24-020F-F4E30349EC09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information can we provide?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Next IAC Meeting: December 15</a:t>
            </a:r>
            <a:r>
              <a:rPr lang="en-US" baseline="30000" dirty="0"/>
              <a:t>th</a:t>
            </a:r>
            <a:r>
              <a:rPr lang="en-US" dirty="0"/>
              <a:t> @ 3:30PM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145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183CFBA6-CE65-403A-9402-96B75FC89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59AF335C-09EE-4959-A2C9-B32F3C6C1D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94CCE8C7-E8BB-47EB-BBC7-5E8948F89F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2665878D-6479-49F4-BD1C-D1BE63CABA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C6400AEB-4991-4E07-8599-C36A9E354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0C2AEB7A-70D9-4DE7-B97A-0325DBC9F2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6">
              <a:extLst>
                <a:ext uri="{FF2B5EF4-FFF2-40B4-BE49-F238E27FC236}">
                  <a16:creationId xmlns:a16="http://schemas.microsoft.com/office/drawing/2014/main" id="{FC03DDD2-9CC7-40B7-A632-50BF3E3F6A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7F0B3262-F0EC-44D3-AA37-9552D248C7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1839BD80-9BF2-49B4-BB03-B5AAB359BF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BDC00C45-9216-4702-A31A-391B1D89C4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5FB0F70F-34B9-4938-B487-312A0BF0E0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1">
              <a:extLst>
                <a:ext uri="{FF2B5EF4-FFF2-40B4-BE49-F238E27FC236}">
                  <a16:creationId xmlns:a16="http://schemas.microsoft.com/office/drawing/2014/main" id="{791D1EE1-5A08-47A7-8D44-0940DEF5B4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id="{E04F3404-E41A-43F9-AC45-52EB0874B4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1BC7BDB-967A-4559-AA14-041BCB872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38" name="Freeform 27">
              <a:extLst>
                <a:ext uri="{FF2B5EF4-FFF2-40B4-BE49-F238E27FC236}">
                  <a16:creationId xmlns:a16="http://schemas.microsoft.com/office/drawing/2014/main" id="{A39F46EA-3E4A-46CA-BCB8-CA695ED3F4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8">
              <a:extLst>
                <a:ext uri="{FF2B5EF4-FFF2-40B4-BE49-F238E27FC236}">
                  <a16:creationId xmlns:a16="http://schemas.microsoft.com/office/drawing/2014/main" id="{491A4A32-7F8C-4CA7-9281-9761F03571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9">
              <a:extLst>
                <a:ext uri="{FF2B5EF4-FFF2-40B4-BE49-F238E27FC236}">
                  <a16:creationId xmlns:a16="http://schemas.microsoft.com/office/drawing/2014/main" id="{46B02D76-3CD9-4DF5-A3AD-793E7204E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0">
              <a:extLst>
                <a:ext uri="{FF2B5EF4-FFF2-40B4-BE49-F238E27FC236}">
                  <a16:creationId xmlns:a16="http://schemas.microsoft.com/office/drawing/2014/main" id="{E579A2FB-E98B-4144-9D52-3A72BD8D1B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1">
              <a:extLst>
                <a:ext uri="{FF2B5EF4-FFF2-40B4-BE49-F238E27FC236}">
                  <a16:creationId xmlns:a16="http://schemas.microsoft.com/office/drawing/2014/main" id="{65E500DD-EB71-44B5-A2FA-88E9964357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2">
              <a:extLst>
                <a:ext uri="{FF2B5EF4-FFF2-40B4-BE49-F238E27FC236}">
                  <a16:creationId xmlns:a16="http://schemas.microsoft.com/office/drawing/2014/main" id="{04D6AAD6-45AE-454A-9206-8B90E8A264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3">
              <a:extLst>
                <a:ext uri="{FF2B5EF4-FFF2-40B4-BE49-F238E27FC236}">
                  <a16:creationId xmlns:a16="http://schemas.microsoft.com/office/drawing/2014/main" id="{F7399B13-8510-45F6-98C4-0F14C0B37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4">
              <a:extLst>
                <a:ext uri="{FF2B5EF4-FFF2-40B4-BE49-F238E27FC236}">
                  <a16:creationId xmlns:a16="http://schemas.microsoft.com/office/drawing/2014/main" id="{CA595445-6A38-4465-9A5D-9705388D93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5">
              <a:extLst>
                <a:ext uri="{FF2B5EF4-FFF2-40B4-BE49-F238E27FC236}">
                  <a16:creationId xmlns:a16="http://schemas.microsoft.com/office/drawing/2014/main" id="{21D40BAF-4AE0-46F4-BD65-057F0DC66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36">
              <a:extLst>
                <a:ext uri="{FF2B5EF4-FFF2-40B4-BE49-F238E27FC236}">
                  <a16:creationId xmlns:a16="http://schemas.microsoft.com/office/drawing/2014/main" id="{B17F2D73-16DF-4138-B72D-E5B204717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37">
              <a:extLst>
                <a:ext uri="{FF2B5EF4-FFF2-40B4-BE49-F238E27FC236}">
                  <a16:creationId xmlns:a16="http://schemas.microsoft.com/office/drawing/2014/main" id="{DB8ABBC2-6C0C-4F6E-97EB-55B3B7B2F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38">
              <a:extLst>
                <a:ext uri="{FF2B5EF4-FFF2-40B4-BE49-F238E27FC236}">
                  <a16:creationId xmlns:a16="http://schemas.microsoft.com/office/drawing/2014/main" id="{7A49885E-6B05-41B6-B47F-9D24456FE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BDADA868-08FE-425A-AEF9-B622F93730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3" name="Freeform 11">
            <a:extLst>
              <a:ext uri="{FF2B5EF4-FFF2-40B4-BE49-F238E27FC236}">
                <a16:creationId xmlns:a16="http://schemas.microsoft.com/office/drawing/2014/main" id="{4AE17B7F-6C2F-42A9-946F-8FF49617D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B14C0111-86AA-B377-753D-02A3CA89F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200">
                <a:solidFill>
                  <a:schemeClr val="bg1"/>
                </a:solidFill>
              </a:rPr>
              <a:t>Agenda</a:t>
            </a:r>
          </a:p>
        </p:txBody>
      </p:sp>
      <p:sp>
        <p:nvSpPr>
          <p:cNvPr id="57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Content Placeholder 12">
            <a:extLst>
              <a:ext uri="{FF2B5EF4-FFF2-40B4-BE49-F238E27FC236}">
                <a16:creationId xmlns:a16="http://schemas.microsoft.com/office/drawing/2014/main" id="{9C4221B9-9FCB-ABC3-ACD4-11751D4A3E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9703027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48681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FC626D-BCBA-50C7-FE28-5C01FF374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C0EF0115-2382-6774-11FA-130CC51EA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C907D995-DD59-5DF5-BD14-AE563383EA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F139BC8C-CCF9-96AE-41B3-E626D4608D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C285AE73-8571-DBCA-E76B-532FA18A1A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A6EE1018-9C51-9451-FCBE-B21F74D8F1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35F8DD55-082C-FD3A-6C26-1F43610958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6">
              <a:extLst>
                <a:ext uri="{FF2B5EF4-FFF2-40B4-BE49-F238E27FC236}">
                  <a16:creationId xmlns:a16="http://schemas.microsoft.com/office/drawing/2014/main" id="{4D59C433-BC14-21A0-277C-1CC3372CEF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0FF9DFC6-6A37-79E5-6935-AB89F4702C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55D6BF17-A75B-6FC8-4A34-5D0F5CB7D4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E49CF200-700B-5499-292F-237D9C5A8C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031D3B18-DF32-C53B-6603-A026D7D732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1">
              <a:extLst>
                <a:ext uri="{FF2B5EF4-FFF2-40B4-BE49-F238E27FC236}">
                  <a16:creationId xmlns:a16="http://schemas.microsoft.com/office/drawing/2014/main" id="{1E1C031C-4542-E51A-FEF7-02B6CE827D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id="{A527AE77-7CFD-859B-7953-BF6196194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8507B84-FAAE-6FBC-F527-6D7CCB71F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38" name="Freeform 27">
              <a:extLst>
                <a:ext uri="{FF2B5EF4-FFF2-40B4-BE49-F238E27FC236}">
                  <a16:creationId xmlns:a16="http://schemas.microsoft.com/office/drawing/2014/main" id="{2B811790-0067-64EF-C05F-81BCA8D3E8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8">
              <a:extLst>
                <a:ext uri="{FF2B5EF4-FFF2-40B4-BE49-F238E27FC236}">
                  <a16:creationId xmlns:a16="http://schemas.microsoft.com/office/drawing/2014/main" id="{B868F2B7-6FD3-C2A0-69A8-32CE9E21F0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9">
              <a:extLst>
                <a:ext uri="{FF2B5EF4-FFF2-40B4-BE49-F238E27FC236}">
                  <a16:creationId xmlns:a16="http://schemas.microsoft.com/office/drawing/2014/main" id="{EE599017-535B-1214-25BF-6B797F38F2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0">
              <a:extLst>
                <a:ext uri="{FF2B5EF4-FFF2-40B4-BE49-F238E27FC236}">
                  <a16:creationId xmlns:a16="http://schemas.microsoft.com/office/drawing/2014/main" id="{BA5AAA59-0D43-C94F-2AE5-0C89BC809B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1">
              <a:extLst>
                <a:ext uri="{FF2B5EF4-FFF2-40B4-BE49-F238E27FC236}">
                  <a16:creationId xmlns:a16="http://schemas.microsoft.com/office/drawing/2014/main" id="{2668E243-4FB5-244E-8164-4C7CD0344A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2">
              <a:extLst>
                <a:ext uri="{FF2B5EF4-FFF2-40B4-BE49-F238E27FC236}">
                  <a16:creationId xmlns:a16="http://schemas.microsoft.com/office/drawing/2014/main" id="{DACAECD4-4D6E-947E-343C-5F4385DD72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3">
              <a:extLst>
                <a:ext uri="{FF2B5EF4-FFF2-40B4-BE49-F238E27FC236}">
                  <a16:creationId xmlns:a16="http://schemas.microsoft.com/office/drawing/2014/main" id="{44539EEA-075B-C2AF-E2C6-2EF9E302BF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4">
              <a:extLst>
                <a:ext uri="{FF2B5EF4-FFF2-40B4-BE49-F238E27FC236}">
                  <a16:creationId xmlns:a16="http://schemas.microsoft.com/office/drawing/2014/main" id="{9488C2BB-BC7B-A99A-9E59-E4BFC0AF6E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5">
              <a:extLst>
                <a:ext uri="{FF2B5EF4-FFF2-40B4-BE49-F238E27FC236}">
                  <a16:creationId xmlns:a16="http://schemas.microsoft.com/office/drawing/2014/main" id="{37A63CB1-94FF-2A53-D817-5AE93A8390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36">
              <a:extLst>
                <a:ext uri="{FF2B5EF4-FFF2-40B4-BE49-F238E27FC236}">
                  <a16:creationId xmlns:a16="http://schemas.microsoft.com/office/drawing/2014/main" id="{F7034568-2711-36BE-99BD-3B994B19E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37">
              <a:extLst>
                <a:ext uri="{FF2B5EF4-FFF2-40B4-BE49-F238E27FC236}">
                  <a16:creationId xmlns:a16="http://schemas.microsoft.com/office/drawing/2014/main" id="{F555EC2B-7A1E-5B4D-BEBB-6528619274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38">
              <a:extLst>
                <a:ext uri="{FF2B5EF4-FFF2-40B4-BE49-F238E27FC236}">
                  <a16:creationId xmlns:a16="http://schemas.microsoft.com/office/drawing/2014/main" id="{18488A07-EBD4-CDAE-D98C-AA2ABD3F4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C680E30E-B795-2981-C8FB-5BEB0BF0B1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3" name="Freeform 11">
            <a:extLst>
              <a:ext uri="{FF2B5EF4-FFF2-40B4-BE49-F238E27FC236}">
                <a16:creationId xmlns:a16="http://schemas.microsoft.com/office/drawing/2014/main" id="{926E7945-341B-8A0D-56F3-C9F34CA908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088AD60-948C-09EA-F816-D03D64D91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82D52F08-3521-7D92-6F3B-29FAA390C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200" dirty="0">
                <a:solidFill>
                  <a:schemeClr val="bg1"/>
                </a:solidFill>
              </a:rPr>
              <a:t>Ground Rules</a:t>
            </a:r>
          </a:p>
        </p:txBody>
      </p:sp>
      <p:sp>
        <p:nvSpPr>
          <p:cNvPr id="57" name="Freeform 11">
            <a:extLst>
              <a:ext uri="{FF2B5EF4-FFF2-40B4-BE49-F238E27FC236}">
                <a16:creationId xmlns:a16="http://schemas.microsoft.com/office/drawing/2014/main" id="{FC9B2E77-C59D-8684-59C6-6773E9EB4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2CA5C15E-8C67-DE9C-20E8-23207B76EF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Content Placeholder 12">
            <a:extLst>
              <a:ext uri="{FF2B5EF4-FFF2-40B4-BE49-F238E27FC236}">
                <a16:creationId xmlns:a16="http://schemas.microsoft.com/office/drawing/2014/main" id="{29C77384-2123-1B8C-A803-785D3CD20E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9809668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30652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53BE6CC-8C1E-6B1C-8AA5-3F3426DFC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the problem?</a:t>
            </a:r>
            <a:br>
              <a:rPr lang="en-US" dirty="0"/>
            </a:br>
            <a:r>
              <a:rPr lang="en-US" b="1" i="1" dirty="0"/>
              <a:t>Employee Benefit Cost Increases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B9CCD2F-6960-1115-4E8A-99C450D747C3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34724" y="2074987"/>
            <a:ext cx="8769514" cy="4005767"/>
          </a:xfrm>
        </p:spPr>
        <p:txBody>
          <a:bodyPr/>
          <a:lstStyle/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sz="1900" b="1" i="1" dirty="0"/>
              <a:t>Anticipated Employee Benefit Cost Increases for FY27 </a:t>
            </a:r>
          </a:p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b="1" dirty="0"/>
              <a:t>$2,043,726   </a:t>
            </a:r>
            <a:r>
              <a:rPr lang="en-US" dirty="0"/>
              <a:t>(Budgeting for a 18% increase in health insurance costs)</a:t>
            </a:r>
          </a:p>
          <a:p>
            <a:pPr marL="0" lvl="1" indent="0">
              <a:buNone/>
            </a:pPr>
            <a:r>
              <a:rPr lang="en-US" u="sng" dirty="0"/>
              <a:t>+</a:t>
            </a:r>
            <a:r>
              <a:rPr lang="en-US" b="1" u="sng" dirty="0"/>
              <a:t>$657,335</a:t>
            </a:r>
            <a:r>
              <a:rPr lang="en-US" b="1" dirty="0"/>
              <a:t>   </a:t>
            </a:r>
            <a:r>
              <a:rPr lang="en-US" dirty="0"/>
              <a:t>(Budgeting for a 10% increase in retirement assessment costs)</a:t>
            </a:r>
          </a:p>
          <a:p>
            <a:pPr marL="0" lvl="1" indent="0">
              <a:buNone/>
            </a:pPr>
            <a:r>
              <a:rPr lang="en-US" b="1" dirty="0"/>
              <a:t>$2,701,061  </a:t>
            </a:r>
            <a:r>
              <a:rPr lang="en-US" dirty="0"/>
              <a:t>(Health &amp; Retirement Cost Increase) </a:t>
            </a:r>
          </a:p>
          <a:p>
            <a:pPr marL="0" lvl="1" indent="0">
              <a:buNone/>
            </a:pPr>
            <a:r>
              <a:rPr lang="en-US" b="1" u="sng" dirty="0"/>
              <a:t>-$2,604,641</a:t>
            </a:r>
            <a:r>
              <a:rPr lang="en-US" b="1" dirty="0"/>
              <a:t> </a:t>
            </a:r>
            <a:r>
              <a:rPr lang="en-US" dirty="0"/>
              <a:t>(2.5% + New Growth + Local Receipts + State Aid Increase)</a:t>
            </a:r>
          </a:p>
          <a:p>
            <a:pPr marL="0" lvl="1" indent="0">
              <a:buNone/>
            </a:pPr>
            <a:r>
              <a:rPr lang="en-US" b="1" dirty="0">
                <a:solidFill>
                  <a:srgbClr val="EE0000"/>
                </a:solidFill>
              </a:rPr>
              <a:t>($96,420)</a:t>
            </a:r>
          </a:p>
          <a:p>
            <a:pPr marL="0" lvl="1" indent="0">
              <a:buNone/>
            </a:pPr>
            <a:r>
              <a:rPr lang="en-US" dirty="0"/>
              <a:t>Total “Level 1” Increase = </a:t>
            </a:r>
            <a:r>
              <a:rPr lang="en-US" b="1" u="sng" dirty="0"/>
              <a:t>$6,107,474 </a:t>
            </a:r>
            <a:r>
              <a:rPr lang="en-US" dirty="0"/>
              <a:t>(7.33%)</a:t>
            </a:r>
          </a:p>
          <a:p>
            <a:pPr marL="285750" lvl="1" indent="-285750"/>
            <a:endParaRPr lang="en-US" sz="1700" dirty="0"/>
          </a:p>
          <a:p>
            <a:pPr marL="285750" lvl="1" indent="-285750"/>
            <a:endParaRPr lang="en-US" sz="17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387610-7148-6BD2-9980-DD96EBEE3318}"/>
              </a:ext>
            </a:extLst>
          </p:cNvPr>
          <p:cNvSpPr txBox="1"/>
          <p:nvPr/>
        </p:nvSpPr>
        <p:spPr>
          <a:xfrm>
            <a:off x="6819481" y="5434423"/>
            <a:ext cx="41817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Anticipated Level Service Budget Deficit = (</a:t>
            </a:r>
            <a:r>
              <a:rPr lang="en-US" b="1" dirty="0">
                <a:solidFill>
                  <a:srgbClr val="EE0000"/>
                </a:solidFill>
              </a:rPr>
              <a:t>$2,222,069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29045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8AAD-ED41-A5A5-C08E-89B0C4F54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options?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39837-86F8-E190-7724-905421C336A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166861" y="2150347"/>
            <a:ext cx="4360507" cy="3731538"/>
          </a:xfrm>
        </p:spPr>
        <p:txBody>
          <a:bodyPr/>
          <a:lstStyle/>
          <a:p>
            <a:r>
              <a:rPr lang="en-US" dirty="0"/>
              <a:t>Everything is on the table, but likely involves some of these options:</a:t>
            </a:r>
          </a:p>
          <a:p>
            <a:pPr lvl="1"/>
            <a:r>
              <a:rPr lang="en-US" dirty="0"/>
              <a:t>Proposition 2.5 Override</a:t>
            </a:r>
          </a:p>
          <a:p>
            <a:pPr lvl="1"/>
            <a:r>
              <a:rPr lang="en-US" dirty="0"/>
              <a:t>Budget Cuts, including Limiting Office Hours</a:t>
            </a:r>
          </a:p>
          <a:p>
            <a:pPr lvl="1"/>
            <a:r>
              <a:rPr lang="en-US" dirty="0"/>
              <a:t>Cutting Services, including Trash &amp; Recycling Service</a:t>
            </a:r>
          </a:p>
          <a:p>
            <a:pPr lvl="1"/>
            <a:r>
              <a:rPr lang="en-US" dirty="0"/>
              <a:t>Increasing the Trash Fee (again)</a:t>
            </a:r>
          </a:p>
          <a:p>
            <a:pPr lvl="1"/>
            <a:r>
              <a:rPr lang="en-US" dirty="0"/>
              <a:t>Health Insurance Plan Design &amp; Premium Contribution Sharing Changes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4F103D-6A11-7052-0475-B28F957A9B6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764693" y="2150347"/>
            <a:ext cx="4360507" cy="3731538"/>
          </a:xfrm>
        </p:spPr>
        <p:txBody>
          <a:bodyPr/>
          <a:lstStyle/>
          <a:p>
            <a:r>
              <a:rPr lang="en-US" dirty="0"/>
              <a:t>Current health insurance “splits” are 78/22. Our goals:</a:t>
            </a:r>
          </a:p>
          <a:p>
            <a:pPr lvl="1"/>
            <a:r>
              <a:rPr lang="en-US" dirty="0"/>
              <a:t>75/25 (HMO &amp; PPO) for current employees, and/or</a:t>
            </a:r>
          </a:p>
          <a:p>
            <a:pPr lvl="1"/>
            <a:r>
              <a:rPr lang="en-US" dirty="0"/>
              <a:t>70/30 (HMO) &amp; 60/40 (PPO) for new employees, and/or</a:t>
            </a:r>
          </a:p>
          <a:p>
            <a:pPr lvl="1"/>
            <a:r>
              <a:rPr lang="en-US" dirty="0"/>
              <a:t>Plan design changes (to be discussed)</a:t>
            </a:r>
          </a:p>
          <a:p>
            <a:pPr lvl="1"/>
            <a:r>
              <a:rPr lang="en-US" dirty="0"/>
              <a:t>Possible compensation in return, includes cash, HRA, ???</a:t>
            </a:r>
          </a:p>
          <a:p>
            <a:pPr marL="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863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81AFB5E-5888-DB76-2D11-F4C0165FAC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2532" y="0"/>
            <a:ext cx="66269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421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E6BDC4-6E18-879E-F2D3-265AEA6A6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D53B518-E248-1850-B5F3-1BF10584C4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277" y="1106430"/>
            <a:ext cx="10914256" cy="4611272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814767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1520B72-94C4-4ABB-AC64-A3382705B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45B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A64CBFD-D6E8-4E6A-8F66-1948BED33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Table">
            <a:extLst>
              <a:ext uri="{FF2B5EF4-FFF2-40B4-BE49-F238E27FC236}">
                <a16:creationId xmlns:a16="http://schemas.microsoft.com/office/drawing/2014/main" id="{7AF69147-B1D1-B673-56E8-5C24D8541A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098043"/>
            <a:ext cx="10905066" cy="4661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284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01520B72-94C4-4ABB-AC64-A3382705B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242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A64CBFD-D6E8-4E6A-8F66-1948BED33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Table&#10;&#10;AI-generated content may be incorrect.">
            <a:extLst>
              <a:ext uri="{FF2B5EF4-FFF2-40B4-BE49-F238E27FC236}">
                <a16:creationId xmlns:a16="http://schemas.microsoft.com/office/drawing/2014/main" id="{2BEA097E-8BD6-7AB6-7387-404226A956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208" y="480060"/>
            <a:ext cx="10671348" cy="589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74095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51f5cad-3007-41b7-b63a-ee817cd8dd54" xsi:nil="true"/>
    <lcf76f155ced4ddcb4097134ff3c332f xmlns="096aa981-2aa1-49d5-9b6b-5593c5c11b9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37E1FB75F61248B19E57A67C2394C4" ma:contentTypeVersion="18" ma:contentTypeDescription="Create a new document." ma:contentTypeScope="" ma:versionID="1600ea00a0b40cea5ae122e640c3aaad">
  <xsd:schema xmlns:xsd="http://www.w3.org/2001/XMLSchema" xmlns:xs="http://www.w3.org/2001/XMLSchema" xmlns:p="http://schemas.microsoft.com/office/2006/metadata/properties" xmlns:ns2="d51f5cad-3007-41b7-b63a-ee817cd8dd54" xmlns:ns3="096aa981-2aa1-49d5-9b6b-5593c5c11b95" targetNamespace="http://schemas.microsoft.com/office/2006/metadata/properties" ma:root="true" ma:fieldsID="6e3d44a5a160d3e745e6104a9d43d49b" ns2:_="" ns3:_="">
    <xsd:import namespace="d51f5cad-3007-41b7-b63a-ee817cd8dd54"/>
    <xsd:import namespace="096aa981-2aa1-49d5-9b6b-5593c5c11b9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1f5cad-3007-41b7-b63a-ee817cd8dd5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2" nillable="true" ma:displayName="Taxonomy Catch All Column" ma:hidden="true" ma:list="{b7d08285-a36c-424e-b8ea-6c9e71bb7663}" ma:internalName="TaxCatchAll" ma:showField="CatchAllData" ma:web="d51f5cad-3007-41b7-b63a-ee817cd8dd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aa981-2aa1-49d5-9b6b-5593c5c11b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a9355cd6-c4c8-4ce6-aed1-9bd5c98928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5126FD-8B44-46F3-BEB2-D5456E76919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  <ds:schemaRef ds:uri="d51f5cad-3007-41b7-b63a-ee817cd8dd54"/>
    <ds:schemaRef ds:uri="096aa981-2aa1-49d5-9b6b-5593c5c11b95"/>
  </ds:schemaRefs>
</ds:datastoreItem>
</file>

<file path=customXml/itemProps2.xml><?xml version="1.0" encoding="utf-8"?>
<ds:datastoreItem xmlns:ds="http://schemas.openxmlformats.org/officeDocument/2006/customXml" ds:itemID="{170C3F92-C0AD-4E73-8A22-9D413A456B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9FC46CB-8E11-4E2D-B770-39E6ED2C7F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1f5cad-3007-41b7-b63a-ee817cd8dd54"/>
    <ds:schemaRef ds:uri="096aa981-2aa1-49d5-9b6b-5593c5c11b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2210</TotalTime>
  <Words>502</Words>
  <Application>Microsoft Office PowerPoint</Application>
  <PresentationFormat>Widescreen</PresentationFormat>
  <Paragraphs>88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Avenir Next LT Pro Light</vt:lpstr>
      <vt:lpstr>Calibri</vt:lpstr>
      <vt:lpstr>Century Gothic</vt:lpstr>
      <vt:lpstr>Wingdings</vt:lpstr>
      <vt:lpstr>Wingdings 3</vt:lpstr>
      <vt:lpstr>Wisp</vt:lpstr>
      <vt:lpstr>Employee Health Insurance Forum  December 8, 2025</vt:lpstr>
      <vt:lpstr>Agenda</vt:lpstr>
      <vt:lpstr>Ground Rules</vt:lpstr>
      <vt:lpstr>What is the problem? Employee Benefit Cost Increases</vt:lpstr>
      <vt:lpstr>What are the options?</vt:lpstr>
      <vt:lpstr>PowerPoint Presentation</vt:lpstr>
      <vt:lpstr>PowerPoint Presentation</vt:lpstr>
      <vt:lpstr>PowerPoint Presentation</vt:lpstr>
      <vt:lpstr>PowerPoint Presentation</vt:lpstr>
      <vt:lpstr>Initial Proposals</vt:lpstr>
      <vt:lpstr>CURRENT RESERVE BALANCES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 Strange</dc:creator>
  <cp:lastModifiedBy>Marc Strange</cp:lastModifiedBy>
  <cp:revision>3</cp:revision>
  <dcterms:created xsi:type="dcterms:W3CDTF">2025-11-03T14:03:00Z</dcterms:created>
  <dcterms:modified xsi:type="dcterms:W3CDTF">2025-12-08T23:55:20Z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0x010100C937E1FB75F61248B19E57A67C2394C4</vt:lpwstr>
  </property>
  <property fmtid="{D5CDD505-2E9C-101B-9397-08002B2CF9AE}" pid="3" name="MediaServiceImageTags">
    <vt:lpwstr/>
  </property>
</Properties>
</file>