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178" r:id="rId4"/>
  </p:sldMasterIdLst>
  <p:notesMasterIdLst>
    <p:notesMasterId r:id="rId13"/>
  </p:notesMasterIdLst>
  <p:handoutMasterIdLst>
    <p:handoutMasterId r:id="rId14"/>
  </p:handoutMasterIdLst>
  <p:sldIdLst>
    <p:sldId id="276" r:id="rId5"/>
    <p:sldId id="257" r:id="rId6"/>
    <p:sldId id="304" r:id="rId7"/>
    <p:sldId id="281" r:id="rId8"/>
    <p:sldId id="305" r:id="rId9"/>
    <p:sldId id="293" r:id="rId10"/>
    <p:sldId id="300" r:id="rId11"/>
    <p:sldId id="29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2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DA763D-7D8F-452E-A9A1-1EA7D2119146}" v="137" dt="2026-01-15T13:56:15.041"/>
  </p1510:revLst>
</p1510:revInfo>
</file>

<file path=ppt/tableStyles.xml><?xml version="1.0" encoding="utf-8"?>
<a:tblStyleLst xmlns:a="http://schemas.openxmlformats.org/drawingml/2006/main" def="{5FD0F851-EC5A-4D38-B0AD-8093EC10F338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6327" autoAdjust="0"/>
  </p:normalViewPr>
  <p:slideViewPr>
    <p:cSldViewPr snapToGrid="0">
      <p:cViewPr varScale="1">
        <p:scale>
          <a:sx n="95" d="100"/>
          <a:sy n="95" d="100"/>
        </p:scale>
        <p:origin x="1110" y="306"/>
      </p:cViewPr>
      <p:guideLst>
        <p:guide orient="horz" pos="2928"/>
        <p:guide pos="3840"/>
      </p:guideLst>
    </p:cSldViewPr>
  </p:slideViewPr>
  <p:outlineViewPr>
    <p:cViewPr>
      <p:scale>
        <a:sx n="33" d="100"/>
        <a:sy n="33" d="100"/>
      </p:scale>
      <p:origin x="0" y="-51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933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 Strange" userId="52be5cff-52e6-4976-96cc-032501796a31" providerId="ADAL" clId="{6C8CF89F-51C1-4DC8-BED2-0450B21B37E0}"/>
    <pc:docChg chg="undo custSel addSld delSld modSld sldOrd">
      <pc:chgData name="Marc Strange" userId="52be5cff-52e6-4976-96cc-032501796a31" providerId="ADAL" clId="{6C8CF89F-51C1-4DC8-BED2-0450B21B37E0}" dt="2026-01-15T13:56:15.041" v="1552" actId="20577"/>
      <pc:docMkLst>
        <pc:docMk/>
      </pc:docMkLst>
      <pc:sldChg chg="addSp delSp modSp mod setBg delDesignElem">
        <pc:chgData name="Marc Strange" userId="52be5cff-52e6-4976-96cc-032501796a31" providerId="ADAL" clId="{6C8CF89F-51C1-4DC8-BED2-0450B21B37E0}" dt="2026-01-14T17:34:12.088" v="1545" actId="20577"/>
        <pc:sldMkLst>
          <pc:docMk/>
          <pc:sldMk cId="4148681317" sldId="257"/>
        </pc:sldMkLst>
        <pc:spChg chg="mod">
          <ac:chgData name="Marc Strange" userId="52be5cff-52e6-4976-96cc-032501796a31" providerId="ADAL" clId="{6C8CF89F-51C1-4DC8-BED2-0450B21B37E0}" dt="2026-01-11T14:58:25.443" v="1407" actId="26606"/>
          <ac:spMkLst>
            <pc:docMk/>
            <pc:sldMk cId="4148681317" sldId="257"/>
            <ac:spMk id="16" creationId="{B14C0111-86AA-B377-753D-02A3CA89F8E6}"/>
          </ac:spMkLst>
        </pc:spChg>
        <pc:grpChg chg="add">
          <ac:chgData name="Marc Strange" userId="52be5cff-52e6-4976-96cc-032501796a31" providerId="ADAL" clId="{6C8CF89F-51C1-4DC8-BED2-0450B21B37E0}" dt="2026-01-11T14:58:25.443" v="1407" actId="26606"/>
          <ac:grpSpMkLst>
            <pc:docMk/>
            <pc:sldMk cId="4148681317" sldId="257"/>
            <ac:grpSpMk id="20" creationId="{D920209C-E85B-4D6F-A56F-724F5ADA811C}"/>
          </ac:grpSpMkLst>
        </pc:grpChg>
        <pc:graphicFrameChg chg="mod modGraphic">
          <ac:chgData name="Marc Strange" userId="52be5cff-52e6-4976-96cc-032501796a31" providerId="ADAL" clId="{6C8CF89F-51C1-4DC8-BED2-0450B21B37E0}" dt="2026-01-14T17:34:12.088" v="1545" actId="20577"/>
          <ac:graphicFrameMkLst>
            <pc:docMk/>
            <pc:sldMk cId="4148681317" sldId="257"/>
            <ac:graphicFrameMk id="18" creationId="{9C4221B9-9FCB-ABC3-ACD4-11751D4A3E04}"/>
          </ac:graphicFrameMkLst>
        </pc:graphicFrameChg>
      </pc:sldChg>
      <pc:sldChg chg="addSp delSp modSp mod setBg delDesignElem">
        <pc:chgData name="Marc Strange" userId="52be5cff-52e6-4976-96cc-032501796a31" providerId="ADAL" clId="{6C8CF89F-51C1-4DC8-BED2-0450B21B37E0}" dt="2026-01-14T17:33:48.973" v="1520" actId="122"/>
        <pc:sldMkLst>
          <pc:docMk/>
          <pc:sldMk cId="2420619857" sldId="276"/>
        </pc:sldMkLst>
        <pc:spChg chg="mod">
          <ac:chgData name="Marc Strange" userId="52be5cff-52e6-4976-96cc-032501796a31" providerId="ADAL" clId="{6C8CF89F-51C1-4DC8-BED2-0450B21B37E0}" dt="2026-01-14T17:33:48.973" v="1520" actId="122"/>
          <ac:spMkLst>
            <pc:docMk/>
            <pc:sldMk cId="2420619857" sldId="276"/>
            <ac:spMk id="2" creationId="{D8E381C4-F52E-F586-1465-77001CB91EEC}"/>
          </ac:spMkLst>
        </pc:spChg>
        <pc:spChg chg="add">
          <ac:chgData name="Marc Strange" userId="52be5cff-52e6-4976-96cc-032501796a31" providerId="ADAL" clId="{6C8CF89F-51C1-4DC8-BED2-0450B21B37E0}" dt="2026-01-11T14:58:13.610" v="1406" actId="26606"/>
          <ac:spMkLst>
            <pc:docMk/>
            <pc:sldMk cId="2420619857" sldId="276"/>
            <ac:spMk id="19" creationId="{4F57DB1C-6494-4CC4-A5E8-931957565379}"/>
          </ac:spMkLst>
        </pc:spChg>
        <pc:spChg chg="add">
          <ac:chgData name="Marc Strange" userId="52be5cff-52e6-4976-96cc-032501796a31" providerId="ADAL" clId="{6C8CF89F-51C1-4DC8-BED2-0450B21B37E0}" dt="2026-01-11T14:58:13.610" v="1406" actId="26606"/>
          <ac:spMkLst>
            <pc:docMk/>
            <pc:sldMk cId="2420619857" sldId="276"/>
            <ac:spMk id="21" creationId="{FFFB778B-5206-4BB0-A468-327E71367654}"/>
          </ac:spMkLst>
        </pc:spChg>
        <pc:spChg chg="add">
          <ac:chgData name="Marc Strange" userId="52be5cff-52e6-4976-96cc-032501796a31" providerId="ADAL" clId="{6C8CF89F-51C1-4DC8-BED2-0450B21B37E0}" dt="2026-01-11T14:58:13.610" v="1406" actId="26606"/>
          <ac:spMkLst>
            <pc:docMk/>
            <pc:sldMk cId="2420619857" sldId="276"/>
            <ac:spMk id="23" creationId="{E6C0471D-BE03-4D81-BDB5-D510BC0D8A77}"/>
          </ac:spMkLst>
        </pc:spChg>
        <pc:spChg chg="add">
          <ac:chgData name="Marc Strange" userId="52be5cff-52e6-4976-96cc-032501796a31" providerId="ADAL" clId="{6C8CF89F-51C1-4DC8-BED2-0450B21B37E0}" dt="2026-01-11T14:58:13.610" v="1406" actId="26606"/>
          <ac:spMkLst>
            <pc:docMk/>
            <pc:sldMk cId="2420619857" sldId="276"/>
            <ac:spMk id="29" creationId="{A27691EB-14CF-4237-B5EB-C94B92677A05}"/>
          </ac:spMkLst>
        </pc:spChg>
        <pc:grpChg chg="add">
          <ac:chgData name="Marc Strange" userId="52be5cff-52e6-4976-96cc-032501796a31" providerId="ADAL" clId="{6C8CF89F-51C1-4DC8-BED2-0450B21B37E0}" dt="2026-01-11T14:58:13.610" v="1406" actId="26606"/>
          <ac:grpSpMkLst>
            <pc:docMk/>
            <pc:sldMk cId="2420619857" sldId="276"/>
            <ac:grpSpMk id="7" creationId="{28460BD8-AE3F-4AC9-9D0B-717052AA5D3A}"/>
          </ac:grpSpMkLst>
        </pc:grpChg>
        <pc:cxnChg chg="add">
          <ac:chgData name="Marc Strange" userId="52be5cff-52e6-4976-96cc-032501796a31" providerId="ADAL" clId="{6C8CF89F-51C1-4DC8-BED2-0450B21B37E0}" dt="2026-01-11T14:58:13.610" v="1406" actId="26606"/>
          <ac:cxnSpMkLst>
            <pc:docMk/>
            <pc:sldMk cId="2420619857" sldId="276"/>
            <ac:cxnSpMk id="25" creationId="{E5E836EB-03CD-4BA5-A751-21D2ACC28303}"/>
          </ac:cxnSpMkLst>
        </pc:cxnChg>
        <pc:cxnChg chg="add">
          <ac:chgData name="Marc Strange" userId="52be5cff-52e6-4976-96cc-032501796a31" providerId="ADAL" clId="{6C8CF89F-51C1-4DC8-BED2-0450B21B37E0}" dt="2026-01-11T14:58:13.610" v="1406" actId="26606"/>
          <ac:cxnSpMkLst>
            <pc:docMk/>
            <pc:sldMk cId="2420619857" sldId="276"/>
            <ac:cxnSpMk id="27" creationId="{22721A85-1EA4-4D87-97AB-0BB4AB78F92D}"/>
          </ac:cxnSpMkLst>
        </pc:cxnChg>
      </pc:sldChg>
      <pc:sldChg chg="modSp mod">
        <pc:chgData name="Marc Strange" userId="52be5cff-52e6-4976-96cc-032501796a31" providerId="ADAL" clId="{6C8CF89F-51C1-4DC8-BED2-0450B21B37E0}" dt="2026-01-14T13:30:38.805" v="1417" actId="20577"/>
        <pc:sldMkLst>
          <pc:docMk/>
          <pc:sldMk cId="3429045197" sldId="281"/>
        </pc:sldMkLst>
        <pc:spChg chg="mod">
          <ac:chgData name="Marc Strange" userId="52be5cff-52e6-4976-96cc-032501796a31" providerId="ADAL" clId="{6C8CF89F-51C1-4DC8-BED2-0450B21B37E0}" dt="2026-01-11T13:49:02.081" v="362" actId="20577"/>
          <ac:spMkLst>
            <pc:docMk/>
            <pc:sldMk cId="3429045197" sldId="281"/>
            <ac:spMk id="2" creationId="{CA387610-7148-6BD2-9980-DD96EBEE3318}"/>
          </ac:spMkLst>
        </pc:spChg>
        <pc:spChg chg="mod">
          <ac:chgData name="Marc Strange" userId="52be5cff-52e6-4976-96cc-032501796a31" providerId="ADAL" clId="{6C8CF89F-51C1-4DC8-BED2-0450B21B37E0}" dt="2026-01-11T14:57:40.117" v="1405"/>
          <ac:spMkLst>
            <pc:docMk/>
            <pc:sldMk cId="3429045197" sldId="281"/>
            <ac:spMk id="3" creationId="{C53BE6CC-8C1E-6B1C-8AA5-3F3426DFC1DB}"/>
          </ac:spMkLst>
        </pc:spChg>
        <pc:spChg chg="mod">
          <ac:chgData name="Marc Strange" userId="52be5cff-52e6-4976-96cc-032501796a31" providerId="ADAL" clId="{6C8CF89F-51C1-4DC8-BED2-0450B21B37E0}" dt="2026-01-14T13:30:38.805" v="1417" actId="20577"/>
          <ac:spMkLst>
            <pc:docMk/>
            <pc:sldMk cId="3429045197" sldId="281"/>
            <ac:spMk id="5" creationId="{5B9CCD2F-6960-1115-4E8A-99C450D747C3}"/>
          </ac:spMkLst>
        </pc:spChg>
      </pc:sldChg>
      <pc:sldChg chg="addSp delSp modSp mod modAnim">
        <pc:chgData name="Marc Strange" userId="52be5cff-52e6-4976-96cc-032501796a31" providerId="ADAL" clId="{6C8CF89F-51C1-4DC8-BED2-0450B21B37E0}" dt="2026-01-15T13:56:15.041" v="1552" actId="20577"/>
        <pc:sldMkLst>
          <pc:docMk/>
          <pc:sldMk cId="1735863000" sldId="293"/>
        </pc:sldMkLst>
        <pc:spChg chg="mod">
          <ac:chgData name="Marc Strange" userId="52be5cff-52e6-4976-96cc-032501796a31" providerId="ADAL" clId="{6C8CF89F-51C1-4DC8-BED2-0450B21B37E0}" dt="2026-01-11T14:38:51.377" v="1192" actId="14100"/>
          <ac:spMkLst>
            <pc:docMk/>
            <pc:sldMk cId="1735863000" sldId="293"/>
            <ac:spMk id="2" creationId="{03A38AAD-ED41-A5A5-C08E-89B0C4F54FF8}"/>
          </ac:spMkLst>
        </pc:spChg>
        <pc:spChg chg="mod">
          <ac:chgData name="Marc Strange" userId="52be5cff-52e6-4976-96cc-032501796a31" providerId="ADAL" clId="{6C8CF89F-51C1-4DC8-BED2-0450B21B37E0}" dt="2026-01-14T13:44:29.942" v="1500" actId="255"/>
          <ac:spMkLst>
            <pc:docMk/>
            <pc:sldMk cId="1735863000" sldId="293"/>
            <ac:spMk id="3" creationId="{D2539837-86F8-E190-7724-905421C336A7}"/>
          </ac:spMkLst>
        </pc:spChg>
        <pc:spChg chg="mod">
          <ac:chgData name="Marc Strange" userId="52be5cff-52e6-4976-96cc-032501796a31" providerId="ADAL" clId="{6C8CF89F-51C1-4DC8-BED2-0450B21B37E0}" dt="2026-01-15T13:56:15.041" v="1552" actId="20577"/>
          <ac:spMkLst>
            <pc:docMk/>
            <pc:sldMk cId="1735863000" sldId="293"/>
            <ac:spMk id="4" creationId="{D14F103D-6A11-7052-0475-B28F957A9B64}"/>
          </ac:spMkLst>
        </pc:spChg>
        <pc:spChg chg="add mod">
          <ac:chgData name="Marc Strange" userId="52be5cff-52e6-4976-96cc-032501796a31" providerId="ADAL" clId="{6C8CF89F-51C1-4DC8-BED2-0450B21B37E0}" dt="2026-01-11T14:39:07.017" v="1194" actId="1076"/>
          <ac:spMkLst>
            <pc:docMk/>
            <pc:sldMk cId="1735863000" sldId="293"/>
            <ac:spMk id="5" creationId="{024FF215-13DF-1757-125C-F2A531BADCB7}"/>
          </ac:spMkLst>
        </pc:spChg>
        <pc:spChg chg="add mod">
          <ac:chgData name="Marc Strange" userId="52be5cff-52e6-4976-96cc-032501796a31" providerId="ADAL" clId="{6C8CF89F-51C1-4DC8-BED2-0450B21B37E0}" dt="2026-01-11T14:39:36.492" v="1198" actId="1076"/>
          <ac:spMkLst>
            <pc:docMk/>
            <pc:sldMk cId="1735863000" sldId="293"/>
            <ac:spMk id="7" creationId="{954735AF-7120-0B47-030C-3FD1A0385863}"/>
          </ac:spMkLst>
        </pc:spChg>
      </pc:sldChg>
      <pc:sldChg chg="addSp delSp modSp mod">
        <pc:chgData name="Marc Strange" userId="52be5cff-52e6-4976-96cc-032501796a31" providerId="ADAL" clId="{6C8CF89F-51C1-4DC8-BED2-0450B21B37E0}" dt="2026-01-14T17:36:00.779" v="1549" actId="20577"/>
        <pc:sldMkLst>
          <pc:docMk/>
          <pc:sldMk cId="3264145674" sldId="297"/>
        </pc:sldMkLst>
        <pc:spChg chg="del mod">
          <ac:chgData name="Marc Strange" userId="52be5cff-52e6-4976-96cc-032501796a31" providerId="ADAL" clId="{6C8CF89F-51C1-4DC8-BED2-0450B21B37E0}" dt="2026-01-14T13:45:44.441" v="1507" actId="21"/>
          <ac:spMkLst>
            <pc:docMk/>
            <pc:sldMk cId="3264145674" sldId="297"/>
            <ac:spMk id="2" creationId="{82832A43-A135-E306-2FB5-19EDC6C63F53}"/>
          </ac:spMkLst>
        </pc:spChg>
        <pc:spChg chg="mod">
          <ac:chgData name="Marc Strange" userId="52be5cff-52e6-4976-96cc-032501796a31" providerId="ADAL" clId="{6C8CF89F-51C1-4DC8-BED2-0450B21B37E0}" dt="2026-01-14T17:36:00.779" v="1549" actId="20577"/>
          <ac:spMkLst>
            <pc:docMk/>
            <pc:sldMk cId="3264145674" sldId="297"/>
            <ac:spMk id="3" creationId="{97A4F8F7-4B55-C424-6405-19AE9A19EEB2}"/>
          </ac:spMkLst>
        </pc:spChg>
        <pc:spChg chg="del mod">
          <ac:chgData name="Marc Strange" userId="52be5cff-52e6-4976-96cc-032501796a31" providerId="ADAL" clId="{6C8CF89F-51C1-4DC8-BED2-0450B21B37E0}" dt="2026-01-14T13:45:35.957" v="1505" actId="21"/>
          <ac:spMkLst>
            <pc:docMk/>
            <pc:sldMk cId="3264145674" sldId="297"/>
            <ac:spMk id="4" creationId="{D68280C0-0E9D-3C24-020F-F4E30349EC09}"/>
          </ac:spMkLst>
        </pc:spChg>
        <pc:spChg chg="add del mod">
          <ac:chgData name="Marc Strange" userId="52be5cff-52e6-4976-96cc-032501796a31" providerId="ADAL" clId="{6C8CF89F-51C1-4DC8-BED2-0450B21B37E0}" dt="2026-01-14T13:45:39.561" v="1506" actId="21"/>
          <ac:spMkLst>
            <pc:docMk/>
            <pc:sldMk cId="3264145674" sldId="297"/>
            <ac:spMk id="6" creationId="{A2AAEFEA-6213-ABFB-1BC9-38EBD5AE51C5}"/>
          </ac:spMkLst>
        </pc:spChg>
        <pc:spChg chg="add del mod">
          <ac:chgData name="Marc Strange" userId="52be5cff-52e6-4976-96cc-032501796a31" providerId="ADAL" clId="{6C8CF89F-51C1-4DC8-BED2-0450B21B37E0}" dt="2026-01-14T13:45:48.015" v="1508" actId="21"/>
          <ac:spMkLst>
            <pc:docMk/>
            <pc:sldMk cId="3264145674" sldId="297"/>
            <ac:spMk id="8" creationId="{17888B19-9B98-2626-21BA-C184E3F44155}"/>
          </ac:spMkLst>
        </pc:spChg>
      </pc:sldChg>
      <pc:sldChg chg="addSp delSp modSp mod delAnim">
        <pc:chgData name="Marc Strange" userId="52be5cff-52e6-4976-96cc-032501796a31" providerId="ADAL" clId="{6C8CF89F-51C1-4DC8-BED2-0450B21B37E0}" dt="2026-01-11T14:59:51.187" v="1416" actId="20577"/>
        <pc:sldMkLst>
          <pc:docMk/>
          <pc:sldMk cId="21413901" sldId="300"/>
        </pc:sldMkLst>
        <pc:spChg chg="mod">
          <ac:chgData name="Marc Strange" userId="52be5cff-52e6-4976-96cc-032501796a31" providerId="ADAL" clId="{6C8CF89F-51C1-4DC8-BED2-0450B21B37E0}" dt="2026-01-11T14:57:40.117" v="1405"/>
          <ac:spMkLst>
            <pc:docMk/>
            <pc:sldMk cId="21413901" sldId="300"/>
            <ac:spMk id="2" creationId="{F95C6B84-1AA4-8A29-6EBF-858E5D87D193}"/>
          </ac:spMkLst>
        </pc:spChg>
        <pc:spChg chg="add mod">
          <ac:chgData name="Marc Strange" userId="52be5cff-52e6-4976-96cc-032501796a31" providerId="ADAL" clId="{6C8CF89F-51C1-4DC8-BED2-0450B21B37E0}" dt="2026-01-11T14:59:51.187" v="1416" actId="20577"/>
          <ac:spMkLst>
            <pc:docMk/>
            <pc:sldMk cId="21413901" sldId="300"/>
            <ac:spMk id="10" creationId="{801EE805-1565-91E4-F33C-A973C5BDC083}"/>
          </ac:spMkLst>
        </pc:spChg>
      </pc:sldChg>
      <pc:sldChg chg="addSp delSp modSp mod setBg delDesignElem">
        <pc:chgData name="Marc Strange" userId="52be5cff-52e6-4976-96cc-032501796a31" providerId="ADAL" clId="{6C8CF89F-51C1-4DC8-BED2-0450B21B37E0}" dt="2026-01-11T14:58:37.322" v="1408" actId="26606"/>
        <pc:sldMkLst>
          <pc:docMk/>
          <pc:sldMk cId="3130652163" sldId="304"/>
        </pc:sldMkLst>
        <pc:spChg chg="mod">
          <ac:chgData name="Marc Strange" userId="52be5cff-52e6-4976-96cc-032501796a31" providerId="ADAL" clId="{6C8CF89F-51C1-4DC8-BED2-0450B21B37E0}" dt="2026-01-11T14:58:37.322" v="1408" actId="26606"/>
          <ac:spMkLst>
            <pc:docMk/>
            <pc:sldMk cId="3130652163" sldId="304"/>
            <ac:spMk id="16" creationId="{82D52F08-3521-7D92-6F3B-29FAA390C680}"/>
          </ac:spMkLst>
        </pc:spChg>
        <pc:grpChg chg="add">
          <ac:chgData name="Marc Strange" userId="52be5cff-52e6-4976-96cc-032501796a31" providerId="ADAL" clId="{6C8CF89F-51C1-4DC8-BED2-0450B21B37E0}" dt="2026-01-11T14:58:37.322" v="1408" actId="26606"/>
          <ac:grpSpMkLst>
            <pc:docMk/>
            <pc:sldMk cId="3130652163" sldId="304"/>
            <ac:grpSpMk id="20" creationId="{D920209C-E85B-4D6F-A56F-724F5ADA811C}"/>
          </ac:grpSpMkLst>
        </pc:grpChg>
        <pc:graphicFrameChg chg="mod modGraphic">
          <ac:chgData name="Marc Strange" userId="52be5cff-52e6-4976-96cc-032501796a31" providerId="ADAL" clId="{6C8CF89F-51C1-4DC8-BED2-0450B21B37E0}" dt="2026-01-11T14:58:37.322" v="1408" actId="26606"/>
          <ac:graphicFrameMkLst>
            <pc:docMk/>
            <pc:sldMk cId="3130652163" sldId="304"/>
            <ac:graphicFrameMk id="18" creationId="{29C77384-2123-1B8C-A803-785D3CD20EB2}"/>
          </ac:graphicFrameMkLst>
        </pc:graphicFrameChg>
      </pc:sldChg>
      <pc:sldChg chg="addSp delSp modSp add mod ord modAnim">
        <pc:chgData name="Marc Strange" userId="52be5cff-52e6-4976-96cc-032501796a31" providerId="ADAL" clId="{6C8CF89F-51C1-4DC8-BED2-0450B21B37E0}" dt="2026-01-14T13:43:30.751" v="1467"/>
        <pc:sldMkLst>
          <pc:docMk/>
          <pc:sldMk cId="458651605" sldId="305"/>
        </pc:sldMkLst>
        <pc:grpChg chg="add mod">
          <ac:chgData name="Marc Strange" userId="52be5cff-52e6-4976-96cc-032501796a31" providerId="ADAL" clId="{6C8CF89F-51C1-4DC8-BED2-0450B21B37E0}" dt="2026-01-14T13:42:23.054" v="1460" actId="164"/>
          <ac:grpSpMkLst>
            <pc:docMk/>
            <pc:sldMk cId="458651605" sldId="305"/>
            <ac:grpSpMk id="2" creationId="{8CD56D0B-161F-F7F0-932C-190879C3BE12}"/>
          </ac:grpSpMkLst>
        </pc:grpChg>
        <pc:grpChg chg="add mod">
          <ac:chgData name="Marc Strange" userId="52be5cff-52e6-4976-96cc-032501796a31" providerId="ADAL" clId="{6C8CF89F-51C1-4DC8-BED2-0450B21B37E0}" dt="2026-01-14T13:42:48.897" v="1462" actId="164"/>
          <ac:grpSpMkLst>
            <pc:docMk/>
            <pc:sldMk cId="458651605" sldId="305"/>
            <ac:grpSpMk id="3" creationId="{C2FA2178-C06D-AB04-902D-D66582A6C334}"/>
          </ac:grpSpMkLst>
        </pc:grpChg>
        <pc:grpChg chg="add mod">
          <ac:chgData name="Marc Strange" userId="52be5cff-52e6-4976-96cc-032501796a31" providerId="ADAL" clId="{6C8CF89F-51C1-4DC8-BED2-0450B21B37E0}" dt="2026-01-14T13:43:12.963" v="1464" actId="164"/>
          <ac:grpSpMkLst>
            <pc:docMk/>
            <pc:sldMk cId="458651605" sldId="305"/>
            <ac:grpSpMk id="4" creationId="{FA2E1E8F-8236-C278-F325-23A228818773}"/>
          </ac:grpSpMkLst>
        </pc:grpChg>
        <pc:grpChg chg="add mod">
          <ac:chgData name="Marc Strange" userId="52be5cff-52e6-4976-96cc-032501796a31" providerId="ADAL" clId="{6C8CF89F-51C1-4DC8-BED2-0450B21B37E0}" dt="2026-01-14T13:43:26.112" v="1466" actId="164"/>
          <ac:grpSpMkLst>
            <pc:docMk/>
            <pc:sldMk cId="458651605" sldId="305"/>
            <ac:grpSpMk id="5" creationId="{FA6170AC-6D50-9C2A-8AA3-C13A6A7FAB9D}"/>
          </ac:grpSpMkLst>
        </pc:grpChg>
        <pc:picChg chg="add mod">
          <ac:chgData name="Marc Strange" userId="52be5cff-52e6-4976-96cc-032501796a31" providerId="ADAL" clId="{6C8CF89F-51C1-4DC8-BED2-0450B21B37E0}" dt="2026-01-14T13:42:23.054" v="1460" actId="164"/>
          <ac:picMkLst>
            <pc:docMk/>
            <pc:sldMk cId="458651605" sldId="305"/>
            <ac:picMk id="10" creationId="{242A7116-A29F-BFE8-BA32-645D0D3B2F62}"/>
          </ac:picMkLst>
        </pc:picChg>
        <pc:picChg chg="add mod">
          <ac:chgData name="Marc Strange" userId="52be5cff-52e6-4976-96cc-032501796a31" providerId="ADAL" clId="{6C8CF89F-51C1-4DC8-BED2-0450B21B37E0}" dt="2026-01-14T13:42:23.054" v="1460" actId="164"/>
          <ac:picMkLst>
            <pc:docMk/>
            <pc:sldMk cId="458651605" sldId="305"/>
            <ac:picMk id="12" creationId="{1DC805F5-7D08-B91C-2AF9-5836C3D3F44D}"/>
          </ac:picMkLst>
        </pc:picChg>
        <pc:picChg chg="add mod">
          <ac:chgData name="Marc Strange" userId="52be5cff-52e6-4976-96cc-032501796a31" providerId="ADAL" clId="{6C8CF89F-51C1-4DC8-BED2-0450B21B37E0}" dt="2026-01-14T13:42:23.054" v="1460" actId="164"/>
          <ac:picMkLst>
            <pc:docMk/>
            <pc:sldMk cId="458651605" sldId="305"/>
            <ac:picMk id="14" creationId="{A4739FB7-BE2F-7B81-8671-B1E2E0C9A161}"/>
          </ac:picMkLst>
        </pc:picChg>
        <pc:picChg chg="add mod">
          <ac:chgData name="Marc Strange" userId="52be5cff-52e6-4976-96cc-032501796a31" providerId="ADAL" clId="{6C8CF89F-51C1-4DC8-BED2-0450B21B37E0}" dt="2026-01-14T13:42:23.054" v="1460" actId="164"/>
          <ac:picMkLst>
            <pc:docMk/>
            <pc:sldMk cId="458651605" sldId="305"/>
            <ac:picMk id="16" creationId="{AF2EE25D-5879-5119-75CC-709B95210A35}"/>
          </ac:picMkLst>
        </pc:picChg>
        <pc:picChg chg="add mod">
          <ac:chgData name="Marc Strange" userId="52be5cff-52e6-4976-96cc-032501796a31" providerId="ADAL" clId="{6C8CF89F-51C1-4DC8-BED2-0450B21B37E0}" dt="2026-01-14T13:42:23.054" v="1460" actId="164"/>
          <ac:picMkLst>
            <pc:docMk/>
            <pc:sldMk cId="458651605" sldId="305"/>
            <ac:picMk id="18" creationId="{A5775DBC-015E-56C3-022F-C94E592C8454}"/>
          </ac:picMkLst>
        </pc:picChg>
        <pc:picChg chg="add mod">
          <ac:chgData name="Marc Strange" userId="52be5cff-52e6-4976-96cc-032501796a31" providerId="ADAL" clId="{6C8CF89F-51C1-4DC8-BED2-0450B21B37E0}" dt="2026-01-14T13:42:48.897" v="1462" actId="164"/>
          <ac:picMkLst>
            <pc:docMk/>
            <pc:sldMk cId="458651605" sldId="305"/>
            <ac:picMk id="20" creationId="{59E36889-4A5F-4A6C-E8C0-DAA78C732D48}"/>
          </ac:picMkLst>
        </pc:picChg>
        <pc:picChg chg="add mod">
          <ac:chgData name="Marc Strange" userId="52be5cff-52e6-4976-96cc-032501796a31" providerId="ADAL" clId="{6C8CF89F-51C1-4DC8-BED2-0450B21B37E0}" dt="2026-01-14T13:42:48.897" v="1462" actId="164"/>
          <ac:picMkLst>
            <pc:docMk/>
            <pc:sldMk cId="458651605" sldId="305"/>
            <ac:picMk id="22" creationId="{0FE003E4-4844-294B-DAD4-3F21169B704E}"/>
          </ac:picMkLst>
        </pc:picChg>
        <pc:picChg chg="add mod">
          <ac:chgData name="Marc Strange" userId="52be5cff-52e6-4976-96cc-032501796a31" providerId="ADAL" clId="{6C8CF89F-51C1-4DC8-BED2-0450B21B37E0}" dt="2026-01-14T13:43:12.963" v="1464" actId="164"/>
          <ac:picMkLst>
            <pc:docMk/>
            <pc:sldMk cId="458651605" sldId="305"/>
            <ac:picMk id="24" creationId="{CF7F1FBC-6CC3-F0AC-80EB-E52684994E2C}"/>
          </ac:picMkLst>
        </pc:picChg>
        <pc:picChg chg="add mod">
          <ac:chgData name="Marc Strange" userId="52be5cff-52e6-4976-96cc-032501796a31" providerId="ADAL" clId="{6C8CF89F-51C1-4DC8-BED2-0450B21B37E0}" dt="2026-01-14T13:43:12.963" v="1464" actId="164"/>
          <ac:picMkLst>
            <pc:docMk/>
            <pc:sldMk cId="458651605" sldId="305"/>
            <ac:picMk id="26" creationId="{F8E103B1-CF43-F673-C13A-340D34A9B4BF}"/>
          </ac:picMkLst>
        </pc:picChg>
        <pc:picChg chg="add mod">
          <ac:chgData name="Marc Strange" userId="52be5cff-52e6-4976-96cc-032501796a31" providerId="ADAL" clId="{6C8CF89F-51C1-4DC8-BED2-0450B21B37E0}" dt="2026-01-14T13:43:12.963" v="1464" actId="164"/>
          <ac:picMkLst>
            <pc:docMk/>
            <pc:sldMk cId="458651605" sldId="305"/>
            <ac:picMk id="28" creationId="{B4EBA347-FF90-C11E-7769-E1606ED00987}"/>
          </ac:picMkLst>
        </pc:picChg>
        <pc:picChg chg="add mod">
          <ac:chgData name="Marc Strange" userId="52be5cff-52e6-4976-96cc-032501796a31" providerId="ADAL" clId="{6C8CF89F-51C1-4DC8-BED2-0450B21B37E0}" dt="2026-01-14T13:43:26.112" v="1466" actId="164"/>
          <ac:picMkLst>
            <pc:docMk/>
            <pc:sldMk cId="458651605" sldId="305"/>
            <ac:picMk id="30" creationId="{26FD48EC-AE8D-F7E7-2EB9-EA7E23A864BF}"/>
          </ac:picMkLst>
        </pc:picChg>
        <pc:picChg chg="add mod">
          <ac:chgData name="Marc Strange" userId="52be5cff-52e6-4976-96cc-032501796a31" providerId="ADAL" clId="{6C8CF89F-51C1-4DC8-BED2-0450B21B37E0}" dt="2026-01-14T13:43:26.112" v="1466" actId="164"/>
          <ac:picMkLst>
            <pc:docMk/>
            <pc:sldMk cId="458651605" sldId="305"/>
            <ac:picMk id="32" creationId="{EDEA1C32-BB2B-957A-5E1C-4AFB7E771B96}"/>
          </ac:picMkLst>
        </pc:picChg>
        <pc:picChg chg="add mod">
          <ac:chgData name="Marc Strange" userId="52be5cff-52e6-4976-96cc-032501796a31" providerId="ADAL" clId="{6C8CF89F-51C1-4DC8-BED2-0450B21B37E0}" dt="2026-01-14T13:43:26.112" v="1466" actId="164"/>
          <ac:picMkLst>
            <pc:docMk/>
            <pc:sldMk cId="458651605" sldId="305"/>
            <ac:picMk id="34" creationId="{864AD176-807D-601E-745E-780B220CB230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DDF944-BC46-496E-9396-5A7D11E2D1F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078E8321-E64B-494F-AADB-B7FF9208A370}">
      <dgm:prSet/>
      <dgm:spPr/>
      <dgm:t>
        <a:bodyPr/>
        <a:lstStyle/>
        <a:p>
          <a:r>
            <a:rPr lang="en-US"/>
            <a:t>What is the problem?</a:t>
          </a:r>
        </a:p>
      </dgm:t>
    </dgm:pt>
    <dgm:pt modelId="{398770D5-6DA1-43BC-81FE-9DAA7E34232E}" type="parTrans" cxnId="{C947F656-7171-4380-AFCB-E3FFC964A524}">
      <dgm:prSet/>
      <dgm:spPr/>
      <dgm:t>
        <a:bodyPr/>
        <a:lstStyle/>
        <a:p>
          <a:endParaRPr lang="en-US"/>
        </a:p>
      </dgm:t>
    </dgm:pt>
    <dgm:pt modelId="{EF8AFBD7-F96C-4C4C-9924-E31BD193B363}" type="sibTrans" cxnId="{C947F656-7171-4380-AFCB-E3FFC964A524}">
      <dgm:prSet/>
      <dgm:spPr/>
      <dgm:t>
        <a:bodyPr/>
        <a:lstStyle/>
        <a:p>
          <a:endParaRPr lang="en-US"/>
        </a:p>
      </dgm:t>
    </dgm:pt>
    <dgm:pt modelId="{788C5D34-5E12-4901-B27A-CADC88D71F7A}">
      <dgm:prSet/>
      <dgm:spPr/>
      <dgm:t>
        <a:bodyPr/>
        <a:lstStyle/>
        <a:p>
          <a:r>
            <a:rPr lang="en-US" dirty="0"/>
            <a:t>What are the options?</a:t>
          </a:r>
        </a:p>
      </dgm:t>
    </dgm:pt>
    <dgm:pt modelId="{A32D054C-C7F5-46FC-ADAB-AFA6AC7C444B}" type="parTrans" cxnId="{147572C6-12AF-4A36-8473-D245720EDE0D}">
      <dgm:prSet/>
      <dgm:spPr/>
      <dgm:t>
        <a:bodyPr/>
        <a:lstStyle/>
        <a:p>
          <a:endParaRPr lang="en-US"/>
        </a:p>
      </dgm:t>
    </dgm:pt>
    <dgm:pt modelId="{316A9EFA-309C-40CA-9870-360BBEDD48B0}" type="sibTrans" cxnId="{147572C6-12AF-4A36-8473-D245720EDE0D}">
      <dgm:prSet/>
      <dgm:spPr/>
      <dgm:t>
        <a:bodyPr/>
        <a:lstStyle/>
        <a:p>
          <a:endParaRPr lang="en-US"/>
        </a:p>
      </dgm:t>
    </dgm:pt>
    <dgm:pt modelId="{27ECBA5E-0C69-42EB-8AF0-B33C526B8D9F}">
      <dgm:prSet/>
      <dgm:spPr/>
      <dgm:t>
        <a:bodyPr/>
        <a:lstStyle/>
        <a:p>
          <a:r>
            <a:rPr lang="en-US" dirty="0"/>
            <a:t>Questions and Comments</a:t>
          </a:r>
        </a:p>
      </dgm:t>
    </dgm:pt>
    <dgm:pt modelId="{5FB192FA-6BB3-4AE5-8F48-D1D1E41F1878}" type="parTrans" cxnId="{F9FB9E88-1E45-41E9-A581-3616E61CD160}">
      <dgm:prSet/>
      <dgm:spPr/>
      <dgm:t>
        <a:bodyPr/>
        <a:lstStyle/>
        <a:p>
          <a:endParaRPr lang="en-US"/>
        </a:p>
      </dgm:t>
    </dgm:pt>
    <dgm:pt modelId="{F5FF22A8-3E04-47EB-993A-469214BF2FE4}" type="sibTrans" cxnId="{F9FB9E88-1E45-41E9-A581-3616E61CD160}">
      <dgm:prSet/>
      <dgm:spPr/>
      <dgm:t>
        <a:bodyPr/>
        <a:lstStyle/>
        <a:p>
          <a:endParaRPr lang="en-US"/>
        </a:p>
      </dgm:t>
    </dgm:pt>
    <dgm:pt modelId="{35473EA8-04C1-4CCD-AA25-A80F608CF374}">
      <dgm:prSet/>
      <dgm:spPr/>
      <dgm:t>
        <a:bodyPr/>
        <a:lstStyle/>
        <a:p>
          <a:r>
            <a:rPr lang="en-US"/>
            <a:t>Ground Rules</a:t>
          </a:r>
        </a:p>
      </dgm:t>
    </dgm:pt>
    <dgm:pt modelId="{C7EEE98D-50D4-4AAD-8219-D0092DF9C00B}" type="parTrans" cxnId="{23595673-1C93-499F-8D5F-CBA938B17E07}">
      <dgm:prSet/>
      <dgm:spPr/>
      <dgm:t>
        <a:bodyPr/>
        <a:lstStyle/>
        <a:p>
          <a:endParaRPr lang="en-US"/>
        </a:p>
      </dgm:t>
    </dgm:pt>
    <dgm:pt modelId="{04F4A123-19E4-4D80-8B58-C56EEAB48673}" type="sibTrans" cxnId="{23595673-1C93-499F-8D5F-CBA938B17E07}">
      <dgm:prSet/>
      <dgm:spPr/>
      <dgm:t>
        <a:bodyPr/>
        <a:lstStyle/>
        <a:p>
          <a:endParaRPr lang="en-US"/>
        </a:p>
      </dgm:t>
    </dgm:pt>
    <dgm:pt modelId="{7F405107-7296-4084-99CE-96961B2D5DFB}" type="pres">
      <dgm:prSet presAssocID="{1CDDF944-BC46-496E-9396-5A7D11E2D1FF}" presName="root" presStyleCnt="0">
        <dgm:presLayoutVars>
          <dgm:dir/>
          <dgm:resizeHandles val="exact"/>
        </dgm:presLayoutVars>
      </dgm:prSet>
      <dgm:spPr/>
    </dgm:pt>
    <dgm:pt modelId="{AEEC9550-2D03-45E2-B06B-72B8CDECD11F}" type="pres">
      <dgm:prSet presAssocID="{35473EA8-04C1-4CCD-AA25-A80F608CF374}" presName="compNode" presStyleCnt="0"/>
      <dgm:spPr/>
    </dgm:pt>
    <dgm:pt modelId="{C4B22D19-191D-43FC-BB95-CCE54604CE4A}" type="pres">
      <dgm:prSet presAssocID="{35473EA8-04C1-4CCD-AA25-A80F608CF374}" presName="bgRect" presStyleLbl="bgShp" presStyleIdx="0" presStyleCnt="4"/>
      <dgm:spPr/>
    </dgm:pt>
    <dgm:pt modelId="{06FE0EBC-1FEB-4129-9DE4-D1610E4A3029}" type="pres">
      <dgm:prSet presAssocID="{35473EA8-04C1-4CCD-AA25-A80F608CF37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with solid fill"/>
        </a:ext>
      </dgm:extLst>
    </dgm:pt>
    <dgm:pt modelId="{E04C0508-1C42-45C6-ABF4-8ED8B744B1C3}" type="pres">
      <dgm:prSet presAssocID="{35473EA8-04C1-4CCD-AA25-A80F608CF374}" presName="spaceRect" presStyleCnt="0"/>
      <dgm:spPr/>
    </dgm:pt>
    <dgm:pt modelId="{D68A0AB0-55FA-42B1-B3B2-E0E9A42FE784}" type="pres">
      <dgm:prSet presAssocID="{35473EA8-04C1-4CCD-AA25-A80F608CF374}" presName="parTx" presStyleLbl="revTx" presStyleIdx="0" presStyleCnt="4">
        <dgm:presLayoutVars>
          <dgm:chMax val="0"/>
          <dgm:chPref val="0"/>
        </dgm:presLayoutVars>
      </dgm:prSet>
      <dgm:spPr/>
    </dgm:pt>
    <dgm:pt modelId="{7904A67F-8F2E-4234-8C3E-D2E08C2870A5}" type="pres">
      <dgm:prSet presAssocID="{04F4A123-19E4-4D80-8B58-C56EEAB48673}" presName="sibTrans" presStyleCnt="0"/>
      <dgm:spPr/>
    </dgm:pt>
    <dgm:pt modelId="{EABB312C-40AE-4D84-8316-59316B10A89D}" type="pres">
      <dgm:prSet presAssocID="{078E8321-E64B-494F-AADB-B7FF9208A370}" presName="compNode" presStyleCnt="0"/>
      <dgm:spPr/>
    </dgm:pt>
    <dgm:pt modelId="{5715D6EA-DFA0-4E47-9F94-C649D519295A}" type="pres">
      <dgm:prSet presAssocID="{078E8321-E64B-494F-AADB-B7FF9208A370}" presName="bgRect" presStyleLbl="bgShp" presStyleIdx="1" presStyleCnt="4"/>
      <dgm:spPr/>
    </dgm:pt>
    <dgm:pt modelId="{1B22FDF4-4D36-4AE6-8BAF-723C610290BA}" type="pres">
      <dgm:prSet presAssocID="{078E8321-E64B-494F-AADB-B7FF9208A37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7A29A38F-62F1-4E12-B1E3-DC7BC153BA7D}" type="pres">
      <dgm:prSet presAssocID="{078E8321-E64B-494F-AADB-B7FF9208A370}" presName="spaceRect" presStyleCnt="0"/>
      <dgm:spPr/>
    </dgm:pt>
    <dgm:pt modelId="{965C44D9-5183-44E5-BA17-D5A5563FC78B}" type="pres">
      <dgm:prSet presAssocID="{078E8321-E64B-494F-AADB-B7FF9208A370}" presName="parTx" presStyleLbl="revTx" presStyleIdx="1" presStyleCnt="4">
        <dgm:presLayoutVars>
          <dgm:chMax val="0"/>
          <dgm:chPref val="0"/>
        </dgm:presLayoutVars>
      </dgm:prSet>
      <dgm:spPr/>
    </dgm:pt>
    <dgm:pt modelId="{C3FD9E9C-B9EF-4C27-8834-6B1B1BB39D71}" type="pres">
      <dgm:prSet presAssocID="{EF8AFBD7-F96C-4C4C-9924-E31BD193B363}" presName="sibTrans" presStyleCnt="0"/>
      <dgm:spPr/>
    </dgm:pt>
    <dgm:pt modelId="{C9F1193F-7C1C-4007-AE1E-60FBE6F7AE23}" type="pres">
      <dgm:prSet presAssocID="{788C5D34-5E12-4901-B27A-CADC88D71F7A}" presName="compNode" presStyleCnt="0"/>
      <dgm:spPr/>
    </dgm:pt>
    <dgm:pt modelId="{3985580F-83AF-438F-AFF4-DF040236EE45}" type="pres">
      <dgm:prSet presAssocID="{788C5D34-5E12-4901-B27A-CADC88D71F7A}" presName="bgRect" presStyleLbl="bgShp" presStyleIdx="2" presStyleCnt="4"/>
      <dgm:spPr/>
    </dgm:pt>
    <dgm:pt modelId="{0901CFCA-40B8-428E-917C-982275CB9830}" type="pres">
      <dgm:prSet presAssocID="{788C5D34-5E12-4901-B27A-CADC88D71F7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3C081D4-0C8A-4CD5-B8F1-AF3EF44183C5}" type="pres">
      <dgm:prSet presAssocID="{788C5D34-5E12-4901-B27A-CADC88D71F7A}" presName="spaceRect" presStyleCnt="0"/>
      <dgm:spPr/>
    </dgm:pt>
    <dgm:pt modelId="{8451D8BC-5698-4CF4-B418-AD1E9B44A98A}" type="pres">
      <dgm:prSet presAssocID="{788C5D34-5E12-4901-B27A-CADC88D71F7A}" presName="parTx" presStyleLbl="revTx" presStyleIdx="2" presStyleCnt="4">
        <dgm:presLayoutVars>
          <dgm:chMax val="0"/>
          <dgm:chPref val="0"/>
        </dgm:presLayoutVars>
      </dgm:prSet>
      <dgm:spPr/>
    </dgm:pt>
    <dgm:pt modelId="{36A11473-D288-43A1-B2D0-3E9EE12233D4}" type="pres">
      <dgm:prSet presAssocID="{316A9EFA-309C-40CA-9870-360BBEDD48B0}" presName="sibTrans" presStyleCnt="0"/>
      <dgm:spPr/>
    </dgm:pt>
    <dgm:pt modelId="{22B0A909-2179-4356-AEEB-178F359E39BB}" type="pres">
      <dgm:prSet presAssocID="{27ECBA5E-0C69-42EB-8AF0-B33C526B8D9F}" presName="compNode" presStyleCnt="0"/>
      <dgm:spPr/>
    </dgm:pt>
    <dgm:pt modelId="{C0AB7C1C-F154-4BB6-A460-18C617A72381}" type="pres">
      <dgm:prSet presAssocID="{27ECBA5E-0C69-42EB-8AF0-B33C526B8D9F}" presName="bgRect" presStyleLbl="bgShp" presStyleIdx="3" presStyleCnt="4"/>
      <dgm:spPr/>
    </dgm:pt>
    <dgm:pt modelId="{C5C340CB-D238-4BBF-A443-71EAD6CA3C28}" type="pres">
      <dgm:prSet presAssocID="{27ECBA5E-0C69-42EB-8AF0-B33C526B8D9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DF36E46B-AF6A-497C-A9D2-4884AE429167}" type="pres">
      <dgm:prSet presAssocID="{27ECBA5E-0C69-42EB-8AF0-B33C526B8D9F}" presName="spaceRect" presStyleCnt="0"/>
      <dgm:spPr/>
    </dgm:pt>
    <dgm:pt modelId="{9255EF99-1000-4934-AAB4-E98D827FEAB1}" type="pres">
      <dgm:prSet presAssocID="{27ECBA5E-0C69-42EB-8AF0-B33C526B8D9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0B88F0D-4F10-4DE8-8303-2E0904266968}" type="presOf" srcId="{788C5D34-5E12-4901-B27A-CADC88D71F7A}" destId="{8451D8BC-5698-4CF4-B418-AD1E9B44A98A}" srcOrd="0" destOrd="0" presId="urn:microsoft.com/office/officeart/2018/2/layout/IconVerticalSolidList"/>
    <dgm:cxn modelId="{C7D8EF4C-5B24-488D-AF11-D068F661D09C}" type="presOf" srcId="{27ECBA5E-0C69-42EB-8AF0-B33C526B8D9F}" destId="{9255EF99-1000-4934-AAB4-E98D827FEAB1}" srcOrd="0" destOrd="0" presId="urn:microsoft.com/office/officeart/2018/2/layout/IconVerticalSolidList"/>
    <dgm:cxn modelId="{23595673-1C93-499F-8D5F-CBA938B17E07}" srcId="{1CDDF944-BC46-496E-9396-5A7D11E2D1FF}" destId="{35473EA8-04C1-4CCD-AA25-A80F608CF374}" srcOrd="0" destOrd="0" parTransId="{C7EEE98D-50D4-4AAD-8219-D0092DF9C00B}" sibTransId="{04F4A123-19E4-4D80-8B58-C56EEAB48673}"/>
    <dgm:cxn modelId="{C947F656-7171-4380-AFCB-E3FFC964A524}" srcId="{1CDDF944-BC46-496E-9396-5A7D11E2D1FF}" destId="{078E8321-E64B-494F-AADB-B7FF9208A370}" srcOrd="1" destOrd="0" parTransId="{398770D5-6DA1-43BC-81FE-9DAA7E34232E}" sibTransId="{EF8AFBD7-F96C-4C4C-9924-E31BD193B363}"/>
    <dgm:cxn modelId="{8EF3747B-8080-416A-8D0D-D410E9C82059}" type="presOf" srcId="{078E8321-E64B-494F-AADB-B7FF9208A370}" destId="{965C44D9-5183-44E5-BA17-D5A5563FC78B}" srcOrd="0" destOrd="0" presId="urn:microsoft.com/office/officeart/2018/2/layout/IconVerticalSolidList"/>
    <dgm:cxn modelId="{F9FB9E88-1E45-41E9-A581-3616E61CD160}" srcId="{1CDDF944-BC46-496E-9396-5A7D11E2D1FF}" destId="{27ECBA5E-0C69-42EB-8AF0-B33C526B8D9F}" srcOrd="3" destOrd="0" parTransId="{5FB192FA-6BB3-4AE5-8F48-D1D1E41F1878}" sibTransId="{F5FF22A8-3E04-47EB-993A-469214BF2FE4}"/>
    <dgm:cxn modelId="{02BED590-3D28-421A-8E95-B58689F941DF}" type="presOf" srcId="{35473EA8-04C1-4CCD-AA25-A80F608CF374}" destId="{D68A0AB0-55FA-42B1-B3B2-E0E9A42FE784}" srcOrd="0" destOrd="0" presId="urn:microsoft.com/office/officeart/2018/2/layout/IconVerticalSolidList"/>
    <dgm:cxn modelId="{F85A18AC-A741-4430-91E1-D063B822A6C1}" type="presOf" srcId="{1CDDF944-BC46-496E-9396-5A7D11E2D1FF}" destId="{7F405107-7296-4084-99CE-96961B2D5DFB}" srcOrd="0" destOrd="0" presId="urn:microsoft.com/office/officeart/2018/2/layout/IconVerticalSolidList"/>
    <dgm:cxn modelId="{147572C6-12AF-4A36-8473-D245720EDE0D}" srcId="{1CDDF944-BC46-496E-9396-5A7D11E2D1FF}" destId="{788C5D34-5E12-4901-B27A-CADC88D71F7A}" srcOrd="2" destOrd="0" parTransId="{A32D054C-C7F5-46FC-ADAB-AFA6AC7C444B}" sibTransId="{316A9EFA-309C-40CA-9870-360BBEDD48B0}"/>
    <dgm:cxn modelId="{647D2117-B5E4-4B0B-887D-38E6559A697E}" type="presParOf" srcId="{7F405107-7296-4084-99CE-96961B2D5DFB}" destId="{AEEC9550-2D03-45E2-B06B-72B8CDECD11F}" srcOrd="0" destOrd="0" presId="urn:microsoft.com/office/officeart/2018/2/layout/IconVerticalSolidList"/>
    <dgm:cxn modelId="{B3E1CB9E-48B0-45F6-AA6D-DFE1A3466045}" type="presParOf" srcId="{AEEC9550-2D03-45E2-B06B-72B8CDECD11F}" destId="{C4B22D19-191D-43FC-BB95-CCE54604CE4A}" srcOrd="0" destOrd="0" presId="urn:microsoft.com/office/officeart/2018/2/layout/IconVerticalSolidList"/>
    <dgm:cxn modelId="{3A8A70FC-F9DC-41E0-9ACC-61C250B0A38B}" type="presParOf" srcId="{AEEC9550-2D03-45E2-B06B-72B8CDECD11F}" destId="{06FE0EBC-1FEB-4129-9DE4-D1610E4A3029}" srcOrd="1" destOrd="0" presId="urn:microsoft.com/office/officeart/2018/2/layout/IconVerticalSolidList"/>
    <dgm:cxn modelId="{AE113136-90C0-4199-AEE1-994E0CC14A39}" type="presParOf" srcId="{AEEC9550-2D03-45E2-B06B-72B8CDECD11F}" destId="{E04C0508-1C42-45C6-ABF4-8ED8B744B1C3}" srcOrd="2" destOrd="0" presId="urn:microsoft.com/office/officeart/2018/2/layout/IconVerticalSolidList"/>
    <dgm:cxn modelId="{33308D7A-4B7F-4263-9797-AC9008BB67B9}" type="presParOf" srcId="{AEEC9550-2D03-45E2-B06B-72B8CDECD11F}" destId="{D68A0AB0-55FA-42B1-B3B2-E0E9A42FE784}" srcOrd="3" destOrd="0" presId="urn:microsoft.com/office/officeart/2018/2/layout/IconVerticalSolidList"/>
    <dgm:cxn modelId="{7A60D23F-EEEF-4759-A26D-668DE9C606C7}" type="presParOf" srcId="{7F405107-7296-4084-99CE-96961B2D5DFB}" destId="{7904A67F-8F2E-4234-8C3E-D2E08C2870A5}" srcOrd="1" destOrd="0" presId="urn:microsoft.com/office/officeart/2018/2/layout/IconVerticalSolidList"/>
    <dgm:cxn modelId="{137C5837-7379-4AA4-9B1B-ECE805A664DD}" type="presParOf" srcId="{7F405107-7296-4084-99CE-96961B2D5DFB}" destId="{EABB312C-40AE-4D84-8316-59316B10A89D}" srcOrd="2" destOrd="0" presId="urn:microsoft.com/office/officeart/2018/2/layout/IconVerticalSolidList"/>
    <dgm:cxn modelId="{FDCEE1DB-C576-4670-AE1B-B73433A86069}" type="presParOf" srcId="{EABB312C-40AE-4D84-8316-59316B10A89D}" destId="{5715D6EA-DFA0-4E47-9F94-C649D519295A}" srcOrd="0" destOrd="0" presId="urn:microsoft.com/office/officeart/2018/2/layout/IconVerticalSolidList"/>
    <dgm:cxn modelId="{9DE55528-75DD-4CC1-A4B2-ED034EB48DC5}" type="presParOf" srcId="{EABB312C-40AE-4D84-8316-59316B10A89D}" destId="{1B22FDF4-4D36-4AE6-8BAF-723C610290BA}" srcOrd="1" destOrd="0" presId="urn:microsoft.com/office/officeart/2018/2/layout/IconVerticalSolidList"/>
    <dgm:cxn modelId="{1447DB66-984E-473F-A1E9-0C3A2ACD4C70}" type="presParOf" srcId="{EABB312C-40AE-4D84-8316-59316B10A89D}" destId="{7A29A38F-62F1-4E12-B1E3-DC7BC153BA7D}" srcOrd="2" destOrd="0" presId="urn:microsoft.com/office/officeart/2018/2/layout/IconVerticalSolidList"/>
    <dgm:cxn modelId="{E8ECFAB6-10CD-4784-A801-0C2ACF63378B}" type="presParOf" srcId="{EABB312C-40AE-4D84-8316-59316B10A89D}" destId="{965C44D9-5183-44E5-BA17-D5A5563FC78B}" srcOrd="3" destOrd="0" presId="urn:microsoft.com/office/officeart/2018/2/layout/IconVerticalSolidList"/>
    <dgm:cxn modelId="{07A41077-8C1A-48E9-A534-73163BF1D852}" type="presParOf" srcId="{7F405107-7296-4084-99CE-96961B2D5DFB}" destId="{C3FD9E9C-B9EF-4C27-8834-6B1B1BB39D71}" srcOrd="3" destOrd="0" presId="urn:microsoft.com/office/officeart/2018/2/layout/IconVerticalSolidList"/>
    <dgm:cxn modelId="{135BDD5E-573D-4292-9B6A-CC6038880FD7}" type="presParOf" srcId="{7F405107-7296-4084-99CE-96961B2D5DFB}" destId="{C9F1193F-7C1C-4007-AE1E-60FBE6F7AE23}" srcOrd="4" destOrd="0" presId="urn:microsoft.com/office/officeart/2018/2/layout/IconVerticalSolidList"/>
    <dgm:cxn modelId="{1A4C0A86-6DD2-4C8C-8138-0D6DA0A24181}" type="presParOf" srcId="{C9F1193F-7C1C-4007-AE1E-60FBE6F7AE23}" destId="{3985580F-83AF-438F-AFF4-DF040236EE45}" srcOrd="0" destOrd="0" presId="urn:microsoft.com/office/officeart/2018/2/layout/IconVerticalSolidList"/>
    <dgm:cxn modelId="{8079FABF-4C0D-4DA6-A19C-11CA67A27BF8}" type="presParOf" srcId="{C9F1193F-7C1C-4007-AE1E-60FBE6F7AE23}" destId="{0901CFCA-40B8-428E-917C-982275CB9830}" srcOrd="1" destOrd="0" presId="urn:microsoft.com/office/officeart/2018/2/layout/IconVerticalSolidList"/>
    <dgm:cxn modelId="{69FCD142-752C-4FBC-AB9A-F5D165F79EF6}" type="presParOf" srcId="{C9F1193F-7C1C-4007-AE1E-60FBE6F7AE23}" destId="{A3C081D4-0C8A-4CD5-B8F1-AF3EF44183C5}" srcOrd="2" destOrd="0" presId="urn:microsoft.com/office/officeart/2018/2/layout/IconVerticalSolidList"/>
    <dgm:cxn modelId="{62BE8594-D5E3-42E3-9135-C154C42E7B6E}" type="presParOf" srcId="{C9F1193F-7C1C-4007-AE1E-60FBE6F7AE23}" destId="{8451D8BC-5698-4CF4-B418-AD1E9B44A98A}" srcOrd="3" destOrd="0" presId="urn:microsoft.com/office/officeart/2018/2/layout/IconVerticalSolidList"/>
    <dgm:cxn modelId="{FE2E5F58-7035-4E9A-B014-01104CE3ED54}" type="presParOf" srcId="{7F405107-7296-4084-99CE-96961B2D5DFB}" destId="{36A11473-D288-43A1-B2D0-3E9EE12233D4}" srcOrd="5" destOrd="0" presId="urn:microsoft.com/office/officeart/2018/2/layout/IconVerticalSolidList"/>
    <dgm:cxn modelId="{8DE908E2-80DE-467D-9335-03ED42DB7211}" type="presParOf" srcId="{7F405107-7296-4084-99CE-96961B2D5DFB}" destId="{22B0A909-2179-4356-AEEB-178F359E39BB}" srcOrd="6" destOrd="0" presId="urn:microsoft.com/office/officeart/2018/2/layout/IconVerticalSolidList"/>
    <dgm:cxn modelId="{D16731C6-5908-4926-B8AA-2A29909FE651}" type="presParOf" srcId="{22B0A909-2179-4356-AEEB-178F359E39BB}" destId="{C0AB7C1C-F154-4BB6-A460-18C617A72381}" srcOrd="0" destOrd="0" presId="urn:microsoft.com/office/officeart/2018/2/layout/IconVerticalSolidList"/>
    <dgm:cxn modelId="{A282B120-AD37-4FD6-A28B-75E992F56B05}" type="presParOf" srcId="{22B0A909-2179-4356-AEEB-178F359E39BB}" destId="{C5C340CB-D238-4BBF-A443-71EAD6CA3C28}" srcOrd="1" destOrd="0" presId="urn:microsoft.com/office/officeart/2018/2/layout/IconVerticalSolidList"/>
    <dgm:cxn modelId="{00698C11-5D34-4742-920E-2473B7D0F3A0}" type="presParOf" srcId="{22B0A909-2179-4356-AEEB-178F359E39BB}" destId="{DF36E46B-AF6A-497C-A9D2-4884AE429167}" srcOrd="2" destOrd="0" presId="urn:microsoft.com/office/officeart/2018/2/layout/IconVerticalSolidList"/>
    <dgm:cxn modelId="{584F17B0-AC16-40A4-B19A-A0B5FDE0F6AC}" type="presParOf" srcId="{22B0A909-2179-4356-AEEB-178F359E39BB}" destId="{9255EF99-1000-4934-AAB4-E98D827FEAB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DDF944-BC46-496E-9396-5A7D11E2D1FF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88C5D34-5E12-4901-B27A-CADC88D71F7A}">
      <dgm:prSet/>
      <dgm:spPr/>
      <dgm:t>
        <a:bodyPr/>
        <a:lstStyle/>
        <a:p>
          <a:r>
            <a:rPr lang="en-US"/>
            <a:t>Please be respectful</a:t>
          </a:r>
        </a:p>
      </dgm:t>
    </dgm:pt>
    <dgm:pt modelId="{A32D054C-C7F5-46FC-ADAB-AFA6AC7C444B}" type="parTrans" cxnId="{147572C6-12AF-4A36-8473-D245720EDE0D}">
      <dgm:prSet/>
      <dgm:spPr/>
      <dgm:t>
        <a:bodyPr/>
        <a:lstStyle/>
        <a:p>
          <a:endParaRPr lang="en-US"/>
        </a:p>
      </dgm:t>
    </dgm:pt>
    <dgm:pt modelId="{316A9EFA-309C-40CA-9870-360BBEDD48B0}" type="sibTrans" cxnId="{147572C6-12AF-4A36-8473-D245720EDE0D}">
      <dgm:prSet/>
      <dgm:spPr/>
      <dgm:t>
        <a:bodyPr/>
        <a:lstStyle/>
        <a:p>
          <a:endParaRPr lang="en-US"/>
        </a:p>
      </dgm:t>
    </dgm:pt>
    <dgm:pt modelId="{27ECBA5E-0C69-42EB-8AF0-B33C526B8D9F}">
      <dgm:prSet/>
      <dgm:spPr/>
      <dgm:t>
        <a:bodyPr/>
        <a:lstStyle/>
        <a:p>
          <a:r>
            <a:rPr lang="en-US"/>
            <a:t>Please ask any and all questions you may have</a:t>
          </a:r>
        </a:p>
      </dgm:t>
    </dgm:pt>
    <dgm:pt modelId="{5FB192FA-6BB3-4AE5-8F48-D1D1E41F1878}" type="parTrans" cxnId="{F9FB9E88-1E45-41E9-A581-3616E61CD160}">
      <dgm:prSet/>
      <dgm:spPr/>
      <dgm:t>
        <a:bodyPr/>
        <a:lstStyle/>
        <a:p>
          <a:endParaRPr lang="en-US"/>
        </a:p>
      </dgm:t>
    </dgm:pt>
    <dgm:pt modelId="{F5FF22A8-3E04-47EB-993A-469214BF2FE4}" type="sibTrans" cxnId="{F9FB9E88-1E45-41E9-A581-3616E61CD160}">
      <dgm:prSet/>
      <dgm:spPr/>
      <dgm:t>
        <a:bodyPr/>
        <a:lstStyle/>
        <a:p>
          <a:endParaRPr lang="en-US"/>
        </a:p>
      </dgm:t>
    </dgm:pt>
    <dgm:pt modelId="{35473EA8-04C1-4CCD-AA25-A80F608CF374}">
      <dgm:prSet/>
      <dgm:spPr/>
      <dgm:t>
        <a:bodyPr/>
        <a:lstStyle/>
        <a:p>
          <a:r>
            <a:rPr lang="en-US"/>
            <a:t>Residents are welcome to participate. Please use microphones to be heard. State your name and address.</a:t>
          </a:r>
        </a:p>
      </dgm:t>
    </dgm:pt>
    <dgm:pt modelId="{C7EEE98D-50D4-4AAD-8219-D0092DF9C00B}" type="parTrans" cxnId="{23595673-1C93-499F-8D5F-CBA938B17E07}">
      <dgm:prSet/>
      <dgm:spPr/>
      <dgm:t>
        <a:bodyPr/>
        <a:lstStyle/>
        <a:p>
          <a:endParaRPr lang="en-US"/>
        </a:p>
      </dgm:t>
    </dgm:pt>
    <dgm:pt modelId="{04F4A123-19E4-4D80-8B58-C56EEAB48673}" type="sibTrans" cxnId="{23595673-1C93-499F-8D5F-CBA938B17E07}">
      <dgm:prSet/>
      <dgm:spPr/>
      <dgm:t>
        <a:bodyPr/>
        <a:lstStyle/>
        <a:p>
          <a:endParaRPr lang="en-US"/>
        </a:p>
      </dgm:t>
    </dgm:pt>
    <dgm:pt modelId="{13493522-CC7C-41FE-99FF-1F1D320E609A}" type="pres">
      <dgm:prSet presAssocID="{1CDDF944-BC46-496E-9396-5A7D11E2D1FF}" presName="outerComposite" presStyleCnt="0">
        <dgm:presLayoutVars>
          <dgm:chMax val="5"/>
          <dgm:dir/>
          <dgm:resizeHandles val="exact"/>
        </dgm:presLayoutVars>
      </dgm:prSet>
      <dgm:spPr/>
    </dgm:pt>
    <dgm:pt modelId="{7127DE6F-1BC2-42EE-8E54-66BA21D30226}" type="pres">
      <dgm:prSet presAssocID="{1CDDF944-BC46-496E-9396-5A7D11E2D1FF}" presName="dummyMaxCanvas" presStyleCnt="0">
        <dgm:presLayoutVars/>
      </dgm:prSet>
      <dgm:spPr/>
    </dgm:pt>
    <dgm:pt modelId="{665C68A0-DD40-4D06-BAC0-F9BD50BB9090}" type="pres">
      <dgm:prSet presAssocID="{1CDDF944-BC46-496E-9396-5A7D11E2D1FF}" presName="ThreeNodes_1" presStyleLbl="node1" presStyleIdx="0" presStyleCnt="3">
        <dgm:presLayoutVars>
          <dgm:bulletEnabled val="1"/>
        </dgm:presLayoutVars>
      </dgm:prSet>
      <dgm:spPr/>
    </dgm:pt>
    <dgm:pt modelId="{30D41334-9297-44F0-8842-11D742C238DD}" type="pres">
      <dgm:prSet presAssocID="{1CDDF944-BC46-496E-9396-5A7D11E2D1FF}" presName="ThreeNodes_2" presStyleLbl="node1" presStyleIdx="1" presStyleCnt="3">
        <dgm:presLayoutVars>
          <dgm:bulletEnabled val="1"/>
        </dgm:presLayoutVars>
      </dgm:prSet>
      <dgm:spPr/>
    </dgm:pt>
    <dgm:pt modelId="{C611021D-4B27-467B-A2EC-AC21BEC5763F}" type="pres">
      <dgm:prSet presAssocID="{1CDDF944-BC46-496E-9396-5A7D11E2D1FF}" presName="ThreeNodes_3" presStyleLbl="node1" presStyleIdx="2" presStyleCnt="3">
        <dgm:presLayoutVars>
          <dgm:bulletEnabled val="1"/>
        </dgm:presLayoutVars>
      </dgm:prSet>
      <dgm:spPr/>
    </dgm:pt>
    <dgm:pt modelId="{09664C5A-B51E-4DF4-8240-DE3A4560DAF8}" type="pres">
      <dgm:prSet presAssocID="{1CDDF944-BC46-496E-9396-5A7D11E2D1FF}" presName="ThreeConn_1-2" presStyleLbl="fgAccFollowNode1" presStyleIdx="0" presStyleCnt="2">
        <dgm:presLayoutVars>
          <dgm:bulletEnabled val="1"/>
        </dgm:presLayoutVars>
      </dgm:prSet>
      <dgm:spPr/>
    </dgm:pt>
    <dgm:pt modelId="{B0EB9A41-48D4-4E46-BDAA-C048A842D468}" type="pres">
      <dgm:prSet presAssocID="{1CDDF944-BC46-496E-9396-5A7D11E2D1FF}" presName="ThreeConn_2-3" presStyleLbl="fgAccFollowNode1" presStyleIdx="1" presStyleCnt="2">
        <dgm:presLayoutVars>
          <dgm:bulletEnabled val="1"/>
        </dgm:presLayoutVars>
      </dgm:prSet>
      <dgm:spPr/>
    </dgm:pt>
    <dgm:pt modelId="{DF8D858E-1E67-41B4-B3DC-075987E4D2E3}" type="pres">
      <dgm:prSet presAssocID="{1CDDF944-BC46-496E-9396-5A7D11E2D1FF}" presName="ThreeNodes_1_text" presStyleLbl="node1" presStyleIdx="2" presStyleCnt="3">
        <dgm:presLayoutVars>
          <dgm:bulletEnabled val="1"/>
        </dgm:presLayoutVars>
      </dgm:prSet>
      <dgm:spPr/>
    </dgm:pt>
    <dgm:pt modelId="{A6292FB1-0C14-4F19-B7C0-E4D8D4B4353D}" type="pres">
      <dgm:prSet presAssocID="{1CDDF944-BC46-496E-9396-5A7D11E2D1FF}" presName="ThreeNodes_2_text" presStyleLbl="node1" presStyleIdx="2" presStyleCnt="3">
        <dgm:presLayoutVars>
          <dgm:bulletEnabled val="1"/>
        </dgm:presLayoutVars>
      </dgm:prSet>
      <dgm:spPr/>
    </dgm:pt>
    <dgm:pt modelId="{FF69CDF7-369A-4FC2-87DA-1F3281C3E67F}" type="pres">
      <dgm:prSet presAssocID="{1CDDF944-BC46-496E-9396-5A7D11E2D1F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DAC5001-4E56-40EE-8516-AFB106000FC5}" type="presOf" srcId="{788C5D34-5E12-4901-B27A-CADC88D71F7A}" destId="{A6292FB1-0C14-4F19-B7C0-E4D8D4B4353D}" srcOrd="1" destOrd="0" presId="urn:microsoft.com/office/officeart/2005/8/layout/vProcess5"/>
    <dgm:cxn modelId="{6D0E2728-3E17-449C-9D89-C3D7FBFE67E0}" type="presOf" srcId="{27ECBA5E-0C69-42EB-8AF0-B33C526B8D9F}" destId="{C611021D-4B27-467B-A2EC-AC21BEC5763F}" srcOrd="0" destOrd="0" presId="urn:microsoft.com/office/officeart/2005/8/layout/vProcess5"/>
    <dgm:cxn modelId="{731FF45D-8DF5-4505-AC4B-698D449C69B0}" type="presOf" srcId="{1CDDF944-BC46-496E-9396-5A7D11E2D1FF}" destId="{13493522-CC7C-41FE-99FF-1F1D320E609A}" srcOrd="0" destOrd="0" presId="urn:microsoft.com/office/officeart/2005/8/layout/vProcess5"/>
    <dgm:cxn modelId="{CC9CBB42-5AFA-49C8-950F-A5F644D279EA}" type="presOf" srcId="{35473EA8-04C1-4CCD-AA25-A80F608CF374}" destId="{665C68A0-DD40-4D06-BAC0-F9BD50BB9090}" srcOrd="0" destOrd="0" presId="urn:microsoft.com/office/officeart/2005/8/layout/vProcess5"/>
    <dgm:cxn modelId="{FA9BC848-D519-409B-B624-41AD194E3CCA}" type="presOf" srcId="{27ECBA5E-0C69-42EB-8AF0-B33C526B8D9F}" destId="{FF69CDF7-369A-4FC2-87DA-1F3281C3E67F}" srcOrd="1" destOrd="0" presId="urn:microsoft.com/office/officeart/2005/8/layout/vProcess5"/>
    <dgm:cxn modelId="{23595673-1C93-499F-8D5F-CBA938B17E07}" srcId="{1CDDF944-BC46-496E-9396-5A7D11E2D1FF}" destId="{35473EA8-04C1-4CCD-AA25-A80F608CF374}" srcOrd="0" destOrd="0" parTransId="{C7EEE98D-50D4-4AAD-8219-D0092DF9C00B}" sibTransId="{04F4A123-19E4-4D80-8B58-C56EEAB48673}"/>
    <dgm:cxn modelId="{FE2EB67D-B4F7-44D7-AB7C-EDCDD730F4FE}" type="presOf" srcId="{04F4A123-19E4-4D80-8B58-C56EEAB48673}" destId="{09664C5A-B51E-4DF4-8240-DE3A4560DAF8}" srcOrd="0" destOrd="0" presId="urn:microsoft.com/office/officeart/2005/8/layout/vProcess5"/>
    <dgm:cxn modelId="{F9FB9E88-1E45-41E9-A581-3616E61CD160}" srcId="{1CDDF944-BC46-496E-9396-5A7D11E2D1FF}" destId="{27ECBA5E-0C69-42EB-8AF0-B33C526B8D9F}" srcOrd="2" destOrd="0" parTransId="{5FB192FA-6BB3-4AE5-8F48-D1D1E41F1878}" sibTransId="{F5FF22A8-3E04-47EB-993A-469214BF2FE4}"/>
    <dgm:cxn modelId="{72CF0BA3-1FDB-4F52-B891-9592E736D0D4}" type="presOf" srcId="{316A9EFA-309C-40CA-9870-360BBEDD48B0}" destId="{B0EB9A41-48D4-4E46-BDAA-C048A842D468}" srcOrd="0" destOrd="0" presId="urn:microsoft.com/office/officeart/2005/8/layout/vProcess5"/>
    <dgm:cxn modelId="{147572C6-12AF-4A36-8473-D245720EDE0D}" srcId="{1CDDF944-BC46-496E-9396-5A7D11E2D1FF}" destId="{788C5D34-5E12-4901-B27A-CADC88D71F7A}" srcOrd="1" destOrd="0" parTransId="{A32D054C-C7F5-46FC-ADAB-AFA6AC7C444B}" sibTransId="{316A9EFA-309C-40CA-9870-360BBEDD48B0}"/>
    <dgm:cxn modelId="{E4BF2ACD-D576-4C61-853E-8F67AABD8A7B}" type="presOf" srcId="{788C5D34-5E12-4901-B27A-CADC88D71F7A}" destId="{30D41334-9297-44F0-8842-11D742C238DD}" srcOrd="0" destOrd="0" presId="urn:microsoft.com/office/officeart/2005/8/layout/vProcess5"/>
    <dgm:cxn modelId="{1D04ADEF-0FA4-4AB9-8C3F-850E4524BBFD}" type="presOf" srcId="{35473EA8-04C1-4CCD-AA25-A80F608CF374}" destId="{DF8D858E-1E67-41B4-B3DC-075987E4D2E3}" srcOrd="1" destOrd="0" presId="urn:microsoft.com/office/officeart/2005/8/layout/vProcess5"/>
    <dgm:cxn modelId="{3EE300B2-939D-429F-8252-BD6B83219C28}" type="presParOf" srcId="{13493522-CC7C-41FE-99FF-1F1D320E609A}" destId="{7127DE6F-1BC2-42EE-8E54-66BA21D30226}" srcOrd="0" destOrd="0" presId="urn:microsoft.com/office/officeart/2005/8/layout/vProcess5"/>
    <dgm:cxn modelId="{CABFFAB7-3322-426B-BE63-F8D1F586D9D6}" type="presParOf" srcId="{13493522-CC7C-41FE-99FF-1F1D320E609A}" destId="{665C68A0-DD40-4D06-BAC0-F9BD50BB9090}" srcOrd="1" destOrd="0" presId="urn:microsoft.com/office/officeart/2005/8/layout/vProcess5"/>
    <dgm:cxn modelId="{AAE1793B-42CA-4002-8FC4-5600A896C0FC}" type="presParOf" srcId="{13493522-CC7C-41FE-99FF-1F1D320E609A}" destId="{30D41334-9297-44F0-8842-11D742C238DD}" srcOrd="2" destOrd="0" presId="urn:microsoft.com/office/officeart/2005/8/layout/vProcess5"/>
    <dgm:cxn modelId="{00BB936C-E1DF-4521-928B-858EB167560E}" type="presParOf" srcId="{13493522-CC7C-41FE-99FF-1F1D320E609A}" destId="{C611021D-4B27-467B-A2EC-AC21BEC5763F}" srcOrd="3" destOrd="0" presId="urn:microsoft.com/office/officeart/2005/8/layout/vProcess5"/>
    <dgm:cxn modelId="{8DA0F4D2-DEDA-47FA-9867-5C06E7318A17}" type="presParOf" srcId="{13493522-CC7C-41FE-99FF-1F1D320E609A}" destId="{09664C5A-B51E-4DF4-8240-DE3A4560DAF8}" srcOrd="4" destOrd="0" presId="urn:microsoft.com/office/officeart/2005/8/layout/vProcess5"/>
    <dgm:cxn modelId="{11A9D305-0C94-4954-BA30-06D344D2746E}" type="presParOf" srcId="{13493522-CC7C-41FE-99FF-1F1D320E609A}" destId="{B0EB9A41-48D4-4E46-BDAA-C048A842D468}" srcOrd="5" destOrd="0" presId="urn:microsoft.com/office/officeart/2005/8/layout/vProcess5"/>
    <dgm:cxn modelId="{0B5AA79E-A5DE-4455-AC42-4DD47300ADC7}" type="presParOf" srcId="{13493522-CC7C-41FE-99FF-1F1D320E609A}" destId="{DF8D858E-1E67-41B4-B3DC-075987E4D2E3}" srcOrd="6" destOrd="0" presId="urn:microsoft.com/office/officeart/2005/8/layout/vProcess5"/>
    <dgm:cxn modelId="{EA91C8DC-5801-4FE2-8168-BC736E5D1C4E}" type="presParOf" srcId="{13493522-CC7C-41FE-99FF-1F1D320E609A}" destId="{A6292FB1-0C14-4F19-B7C0-E4D8D4B4353D}" srcOrd="7" destOrd="0" presId="urn:microsoft.com/office/officeart/2005/8/layout/vProcess5"/>
    <dgm:cxn modelId="{154E1BDC-DCAD-4521-83CB-D1260EEDFE7B}" type="presParOf" srcId="{13493522-CC7C-41FE-99FF-1F1D320E609A}" destId="{FF69CDF7-369A-4FC2-87DA-1F3281C3E67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22D19-191D-43FC-BB95-CCE54604CE4A}">
      <dsp:nvSpPr>
        <dsp:cNvPr id="0" name=""/>
        <dsp:cNvSpPr/>
      </dsp:nvSpPr>
      <dsp:spPr>
        <a:xfrm>
          <a:off x="0" y="1610"/>
          <a:ext cx="8596312" cy="8164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FE0EBC-1FEB-4129-9DE4-D1610E4A3029}">
      <dsp:nvSpPr>
        <dsp:cNvPr id="0" name=""/>
        <dsp:cNvSpPr/>
      </dsp:nvSpPr>
      <dsp:spPr>
        <a:xfrm>
          <a:off x="246981" y="185315"/>
          <a:ext cx="449056" cy="4490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8A0AB0-55FA-42B1-B3B2-E0E9A42FE784}">
      <dsp:nvSpPr>
        <dsp:cNvPr id="0" name=""/>
        <dsp:cNvSpPr/>
      </dsp:nvSpPr>
      <dsp:spPr>
        <a:xfrm>
          <a:off x="943018" y="1610"/>
          <a:ext cx="7653293" cy="81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409" tIns="86409" rIns="86409" bIns="8640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Ground Rules</a:t>
          </a:r>
        </a:p>
      </dsp:txBody>
      <dsp:txXfrm>
        <a:off x="943018" y="1610"/>
        <a:ext cx="7653293" cy="816466"/>
      </dsp:txXfrm>
    </dsp:sp>
    <dsp:sp modelId="{5715D6EA-DFA0-4E47-9F94-C649D519295A}">
      <dsp:nvSpPr>
        <dsp:cNvPr id="0" name=""/>
        <dsp:cNvSpPr/>
      </dsp:nvSpPr>
      <dsp:spPr>
        <a:xfrm>
          <a:off x="0" y="1022193"/>
          <a:ext cx="8596312" cy="8164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22FDF4-4D36-4AE6-8BAF-723C610290BA}">
      <dsp:nvSpPr>
        <dsp:cNvPr id="0" name=""/>
        <dsp:cNvSpPr/>
      </dsp:nvSpPr>
      <dsp:spPr>
        <a:xfrm>
          <a:off x="246981" y="1205898"/>
          <a:ext cx="449056" cy="4490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C44D9-5183-44E5-BA17-D5A5563FC78B}">
      <dsp:nvSpPr>
        <dsp:cNvPr id="0" name=""/>
        <dsp:cNvSpPr/>
      </dsp:nvSpPr>
      <dsp:spPr>
        <a:xfrm>
          <a:off x="943018" y="1022193"/>
          <a:ext cx="7653293" cy="81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409" tIns="86409" rIns="86409" bIns="8640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What is the problem?</a:t>
          </a:r>
        </a:p>
      </dsp:txBody>
      <dsp:txXfrm>
        <a:off x="943018" y="1022193"/>
        <a:ext cx="7653293" cy="816466"/>
      </dsp:txXfrm>
    </dsp:sp>
    <dsp:sp modelId="{3985580F-83AF-438F-AFF4-DF040236EE45}">
      <dsp:nvSpPr>
        <dsp:cNvPr id="0" name=""/>
        <dsp:cNvSpPr/>
      </dsp:nvSpPr>
      <dsp:spPr>
        <a:xfrm>
          <a:off x="0" y="2042776"/>
          <a:ext cx="8596312" cy="8164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01CFCA-40B8-428E-917C-982275CB9830}">
      <dsp:nvSpPr>
        <dsp:cNvPr id="0" name=""/>
        <dsp:cNvSpPr/>
      </dsp:nvSpPr>
      <dsp:spPr>
        <a:xfrm>
          <a:off x="246981" y="2226481"/>
          <a:ext cx="449056" cy="4490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1D8BC-5698-4CF4-B418-AD1E9B44A98A}">
      <dsp:nvSpPr>
        <dsp:cNvPr id="0" name=""/>
        <dsp:cNvSpPr/>
      </dsp:nvSpPr>
      <dsp:spPr>
        <a:xfrm>
          <a:off x="943018" y="2042776"/>
          <a:ext cx="7653293" cy="81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409" tIns="86409" rIns="86409" bIns="8640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What are the options?</a:t>
          </a:r>
        </a:p>
      </dsp:txBody>
      <dsp:txXfrm>
        <a:off x="943018" y="2042776"/>
        <a:ext cx="7653293" cy="816466"/>
      </dsp:txXfrm>
    </dsp:sp>
    <dsp:sp modelId="{C0AB7C1C-F154-4BB6-A460-18C617A72381}">
      <dsp:nvSpPr>
        <dsp:cNvPr id="0" name=""/>
        <dsp:cNvSpPr/>
      </dsp:nvSpPr>
      <dsp:spPr>
        <a:xfrm>
          <a:off x="0" y="3063359"/>
          <a:ext cx="8596312" cy="8164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340CB-D238-4BBF-A443-71EAD6CA3C28}">
      <dsp:nvSpPr>
        <dsp:cNvPr id="0" name=""/>
        <dsp:cNvSpPr/>
      </dsp:nvSpPr>
      <dsp:spPr>
        <a:xfrm>
          <a:off x="246981" y="3247064"/>
          <a:ext cx="449056" cy="4490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5EF99-1000-4934-AAB4-E98D827FEAB1}">
      <dsp:nvSpPr>
        <dsp:cNvPr id="0" name=""/>
        <dsp:cNvSpPr/>
      </dsp:nvSpPr>
      <dsp:spPr>
        <a:xfrm>
          <a:off x="943018" y="3063359"/>
          <a:ext cx="7653293" cy="81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409" tIns="86409" rIns="86409" bIns="8640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Questions and Comments</a:t>
          </a:r>
        </a:p>
      </dsp:txBody>
      <dsp:txXfrm>
        <a:off x="943018" y="3063359"/>
        <a:ext cx="7653293" cy="8164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C68A0-DD40-4D06-BAC0-F9BD50BB9090}">
      <dsp:nvSpPr>
        <dsp:cNvPr id="0" name=""/>
        <dsp:cNvSpPr/>
      </dsp:nvSpPr>
      <dsp:spPr>
        <a:xfrm>
          <a:off x="0" y="0"/>
          <a:ext cx="7306865" cy="116443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Residents are welcome to participate. Please use microphones to be heard. State your name and address.</a:t>
          </a:r>
        </a:p>
      </dsp:txBody>
      <dsp:txXfrm>
        <a:off x="34105" y="34105"/>
        <a:ext cx="6050353" cy="1096221"/>
      </dsp:txXfrm>
    </dsp:sp>
    <dsp:sp modelId="{30D41334-9297-44F0-8842-11D742C238DD}">
      <dsp:nvSpPr>
        <dsp:cNvPr id="0" name=""/>
        <dsp:cNvSpPr/>
      </dsp:nvSpPr>
      <dsp:spPr>
        <a:xfrm>
          <a:off x="644723" y="1358502"/>
          <a:ext cx="7306865" cy="1164431"/>
        </a:xfrm>
        <a:prstGeom prst="roundRect">
          <a:avLst>
            <a:gd name="adj" fmla="val 10000"/>
          </a:avLst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Please be respectful</a:t>
          </a:r>
        </a:p>
      </dsp:txBody>
      <dsp:txXfrm>
        <a:off x="678828" y="1392607"/>
        <a:ext cx="5837051" cy="1096221"/>
      </dsp:txXfrm>
    </dsp:sp>
    <dsp:sp modelId="{C611021D-4B27-467B-A2EC-AC21BEC5763F}">
      <dsp:nvSpPr>
        <dsp:cNvPr id="0" name=""/>
        <dsp:cNvSpPr/>
      </dsp:nvSpPr>
      <dsp:spPr>
        <a:xfrm>
          <a:off x="1289446" y="2717005"/>
          <a:ext cx="7306865" cy="1164431"/>
        </a:xfrm>
        <a:prstGeom prst="roundRect">
          <a:avLst>
            <a:gd name="adj" fmla="val 1000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Please ask any and all questions you may have</a:t>
          </a:r>
        </a:p>
      </dsp:txBody>
      <dsp:txXfrm>
        <a:off x="1323551" y="2751110"/>
        <a:ext cx="5837051" cy="1096221"/>
      </dsp:txXfrm>
    </dsp:sp>
    <dsp:sp modelId="{09664C5A-B51E-4DF4-8240-DE3A4560DAF8}">
      <dsp:nvSpPr>
        <dsp:cNvPr id="0" name=""/>
        <dsp:cNvSpPr/>
      </dsp:nvSpPr>
      <dsp:spPr>
        <a:xfrm>
          <a:off x="6549984" y="883026"/>
          <a:ext cx="756880" cy="7568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720282" y="883026"/>
        <a:ext cx="416284" cy="569552"/>
      </dsp:txXfrm>
    </dsp:sp>
    <dsp:sp modelId="{B0EB9A41-48D4-4E46-BDAA-C048A842D468}">
      <dsp:nvSpPr>
        <dsp:cNvPr id="0" name=""/>
        <dsp:cNvSpPr/>
      </dsp:nvSpPr>
      <dsp:spPr>
        <a:xfrm>
          <a:off x="7194708" y="2233766"/>
          <a:ext cx="756880" cy="7568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365006" y="2233766"/>
        <a:ext cx="416284" cy="569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022A2D-42FA-4553-8772-8DAE87B769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D895D-FAE0-4BCC-A867-FF4B70D9BF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8A188-91E3-4091-B70E-E1E6D807C522}" type="datetimeFigureOut">
              <a:rPr lang="en-US" smtClean="0"/>
              <a:t>1/15/2026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4706EC-595E-4FD0-9EC4-968864CC93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699D8E-A980-43D3-BFB9-0812FFA36A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EE72E-E5A5-44ED-A736-DB8D8EE9B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741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02412-B176-4E06-823F-C66FEB3E21FB}" type="datetimeFigureOut">
              <a:rPr lang="en-US" smtClean="0"/>
              <a:t>1/15/2026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42FC2-A162-47B3-989B-571A624149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327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everyone</a:t>
            </a:r>
          </a:p>
          <a:p>
            <a:endParaRPr lang="en-US" dirty="0"/>
          </a:p>
          <a:p>
            <a:r>
              <a:rPr lang="en-US" dirty="0"/>
              <a:t>Introduce myself</a:t>
            </a:r>
          </a:p>
          <a:p>
            <a:endParaRPr lang="en-US" dirty="0"/>
          </a:p>
          <a:p>
            <a:r>
              <a:rPr lang="en-US" dirty="0"/>
              <a:t>Copies of slides up front</a:t>
            </a:r>
          </a:p>
          <a:p>
            <a:endParaRPr lang="en-US" dirty="0"/>
          </a:p>
          <a:p>
            <a:r>
              <a:rPr lang="en-US" dirty="0"/>
              <a:t>Microphones are available, if needed</a:t>
            </a:r>
          </a:p>
          <a:p>
            <a:endParaRPr lang="en-US" dirty="0"/>
          </a:p>
          <a:p>
            <a:r>
              <a:rPr lang="en-US" dirty="0"/>
              <a:t>32 people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00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Ground rules </a:t>
            </a:r>
          </a:p>
          <a:p>
            <a:endParaRPr lang="en-US" dirty="0"/>
          </a:p>
          <a:p>
            <a:r>
              <a:rPr lang="en-US" dirty="0"/>
              <a:t>Defining the problem</a:t>
            </a:r>
          </a:p>
          <a:p>
            <a:endParaRPr lang="en-US" dirty="0"/>
          </a:p>
          <a:p>
            <a:r>
              <a:rPr lang="en-US" dirty="0"/>
              <a:t>Proposed solutions</a:t>
            </a:r>
          </a:p>
          <a:p>
            <a:endParaRPr lang="en-US" dirty="0"/>
          </a:p>
          <a:p>
            <a:r>
              <a:rPr lang="en-US" dirty="0"/>
              <a:t>Next steps</a:t>
            </a:r>
          </a:p>
          <a:p>
            <a:endParaRPr lang="en-US" dirty="0"/>
          </a:p>
          <a:p>
            <a:r>
              <a:rPr lang="en-US" dirty="0"/>
              <a:t>Introduce Wendy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800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60037-A4F3-D958-1373-A43E93FBC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1AB967-CA01-868C-2C22-D63E10BC27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362E89-1EFF-15F1-3DBD-9F4CD5B995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use microphones, if necessary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526CD7-05F9-5418-CB94-7B4E2801E4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608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Town increase=3.1%</a:t>
            </a:r>
          </a:p>
          <a:p>
            <a:r>
              <a:rPr lang="en-US" dirty="0"/>
              <a:t>School increase=2.5%</a:t>
            </a:r>
          </a:p>
          <a:p>
            <a:r>
              <a:rPr lang="en-US" dirty="0"/>
              <a:t>Total increase=7.3%</a:t>
            </a:r>
          </a:p>
          <a:p>
            <a:endParaRPr lang="en-US" dirty="0"/>
          </a:p>
          <a:p>
            <a:r>
              <a:rPr lang="en-US" dirty="0"/>
              <a:t>Level 1=all town department requests + conservative revenue estimates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856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56380-458E-7149-F7B1-7AD08A886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1FBFCF-443C-4E97-B032-C8C407ED1D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F11FE3-7A90-D9CD-B7DF-C10C5DF5AA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62D87F-87F0-AC70-5ACE-3940F1AE9A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077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590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88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23304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98952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45726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14242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192412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01571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30717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74522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97100" y="1079500"/>
            <a:ext cx="7797799" cy="2543594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8224D70-2CA9-3DC4-F002-EC470A48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8" name="Freeform: Shape 15">
              <a:extLst>
                <a:ext uri="{FF2B5EF4-FFF2-40B4-BE49-F238E27FC236}">
                  <a16:creationId xmlns:a16="http://schemas.microsoft.com/office/drawing/2014/main" id="{C0B1F33F-4201-2B4E-E8EC-1D07263083EB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ED5B178-0506-30BE-93BB-73C02006B988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0" name="Freeform: Shape 17">
                <a:extLst>
                  <a:ext uri="{FF2B5EF4-FFF2-40B4-BE49-F238E27FC236}">
                    <a16:creationId xmlns:a16="http://schemas.microsoft.com/office/drawing/2014/main" id="{B3F854F0-E9B7-2C32-CA3C-FA9719440768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8224CDA-DD93-0DF6-7DD9-8328D16060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3FA5F65-B2C5-BB65-83E3-F195EEE49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26000" y="4099086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937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0C1D561-971B-43DB-A5A7-63A887A0CA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5150" y="548640"/>
            <a:ext cx="5486400" cy="1371600"/>
          </a:xfrm>
        </p:spPr>
        <p:txBody>
          <a:bodyPr anchor="b" anchorCtr="0">
            <a:noAutofit/>
          </a:bodyPr>
          <a:lstStyle>
            <a:lvl1pPr algn="ctr">
              <a:defRPr/>
            </a:lvl1pPr>
          </a:lstStyle>
          <a:p>
            <a:pPr algn="ctr"/>
            <a:r>
              <a:rPr lang="en-US" dirty="0"/>
              <a:t>Click to add title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ACFD68-412E-48B4-B9EB-FEDC20A81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23391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F0731E0-58E0-4382-ADA7-A9C6DE2E7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65149" y="2759076"/>
            <a:ext cx="5486399" cy="3009899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1000"/>
              </a:spcBef>
              <a:defRPr sz="1800"/>
            </a:lvl1pPr>
            <a:lvl2pPr>
              <a:lnSpc>
                <a:spcPct val="100000"/>
              </a:lnSpc>
              <a:spcBef>
                <a:spcPts val="1000"/>
              </a:spcBef>
              <a:defRPr sz="1800"/>
            </a:lvl2pPr>
            <a:lvl3pPr>
              <a:lnSpc>
                <a:spcPct val="100000"/>
              </a:lnSpc>
              <a:spcBef>
                <a:spcPts val="1000"/>
              </a:spcBef>
              <a:defRPr sz="1600"/>
            </a:lvl3pPr>
            <a:lvl4pPr>
              <a:lnSpc>
                <a:spcPct val="100000"/>
              </a:lnSpc>
              <a:spcBef>
                <a:spcPts val="1000"/>
              </a:spcBef>
              <a:defRPr sz="1800"/>
            </a:lvl4pPr>
            <a:lvl5pPr>
              <a:lnSpc>
                <a:spcPct val="100000"/>
              </a:lnSpc>
              <a:spcBef>
                <a:spcPts val="1000"/>
              </a:spcBef>
              <a:defRPr sz="1800"/>
            </a:lvl5pPr>
            <a:lvl6pPr>
              <a:lnSpc>
                <a:spcPct val="100000"/>
              </a:lnSpc>
              <a:spcBef>
                <a:spcPts val="1000"/>
              </a:spcBef>
              <a:buClr>
                <a:schemeClr val="accent5"/>
              </a:buClr>
              <a:defRPr sz="1600"/>
            </a:lvl6pPr>
            <a:lvl7pPr>
              <a:buClr>
                <a:schemeClr val="accent5"/>
              </a:buClr>
              <a:defRPr/>
            </a:lvl7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endParaRPr lang="en-US" dirty="0"/>
          </a:p>
          <a:p>
            <a:pPr lvl="2"/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3D67752-1F0B-4C84-BBA7-A57E2793D9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white">
                    <a:alpha val="70000"/>
                  </a:prstClr>
                </a:solidFill>
              </a:rPr>
              <a:t>20XX</a:t>
            </a:r>
            <a:endParaRPr lang="en-US" dirty="0">
              <a:solidFill>
                <a:prstClr val="white">
                  <a:alpha val="70000"/>
                </a:prstClr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4033A0-8E66-4ABA-9E27-744642AA94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654794" y="0"/>
            <a:ext cx="5537206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alpha val="2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8E05746-2784-43CF-84F7-0175BD650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B851CC3-3ED8-49E8-B8AC-6D79B036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607A7-8386-47DB-8578-DDEDD194E5D4}" type="slidenum">
              <a:rPr kumimoji="0" lang="en-US" sz="1000" b="0" i="0" u="none" strike="noStrike" kern="1200" cap="all" spc="300" normalizeH="0" baseline="0" noProof="0" smtClean="0">
                <a:ln>
                  <a:noFill/>
                </a:ln>
                <a:solidFill>
                  <a:prstClr val="white">
                    <a:alpha val="70000"/>
                  </a:prst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6F0BC49-315A-CF7A-E741-A8688AF53E66}"/>
              </a:ext>
            </a:extLst>
          </p:cNvPr>
          <p:cNvGrpSpPr/>
          <p:nvPr userDrawn="1"/>
        </p:nvGrpSpPr>
        <p:grpSpPr>
          <a:xfrm>
            <a:off x="9728046" y="831278"/>
            <a:ext cx="1623711" cy="630920"/>
            <a:chOff x="9588346" y="4824892"/>
            <a:chExt cx="1623711" cy="630920"/>
          </a:xfrm>
        </p:grpSpPr>
        <p:sp>
          <p:nvSpPr>
            <p:cNvPr id="3" name="Freeform: Shape 15">
              <a:extLst>
                <a:ext uri="{FF2B5EF4-FFF2-40B4-BE49-F238E27FC236}">
                  <a16:creationId xmlns:a16="http://schemas.microsoft.com/office/drawing/2014/main" id="{3FCB73E1-B061-C75F-AB29-C27CA95E57A9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4A16F89-984C-DEA8-C894-E819A764661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5" name="Freeform: Shape 17">
                <a:extLst>
                  <a:ext uri="{FF2B5EF4-FFF2-40B4-BE49-F238E27FC236}">
                    <a16:creationId xmlns:a16="http://schemas.microsoft.com/office/drawing/2014/main" id="{0971E16B-8BBF-40B5-5862-FAAADBF530A0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C1D464A1-0F6B-3CEE-8719-573F89E87B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39708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5FC5AD6-5EA9-4D31-BA29-EE3AABE22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777246"/>
            <a:ext cx="10058400" cy="1097280"/>
          </a:xfrm>
        </p:spPr>
        <p:txBody>
          <a:bodyPr wrap="square" anchor="ctr" anchorCtr="0">
            <a:normAutofit/>
          </a:bodyPr>
          <a:lstStyle>
            <a:lvl1pPr algn="ctr">
              <a:defRPr/>
            </a:lvl1pPr>
          </a:lstStyle>
          <a:p>
            <a:pPr algn="ctr"/>
            <a:r>
              <a:rPr lang="en-US" dirty="0"/>
              <a:t>Click to add title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2B970E0-2BF6-DE0A-33F2-E136830CC0F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711243" y="2287435"/>
            <a:ext cx="8769514" cy="3768195"/>
          </a:xfrm>
        </p:spPr>
        <p:txBody>
          <a:bodyPr tIns="182880">
            <a:noAutofit/>
          </a:bodyPr>
          <a:lstStyle>
            <a:lvl1pPr marL="283464" indent="-283464">
              <a:lnSpc>
                <a:spcPct val="100000"/>
              </a:lnSpc>
              <a:spcBef>
                <a:spcPts val="1000"/>
              </a:spcBef>
              <a:defRPr sz="1800"/>
            </a:lvl1pPr>
            <a:lvl2pPr marL="283464">
              <a:lnSpc>
                <a:spcPct val="100000"/>
              </a:lnSpc>
              <a:spcBef>
                <a:spcPts val="1000"/>
              </a:spcBef>
              <a:defRPr sz="1800"/>
            </a:lvl2pPr>
            <a:lvl3pPr indent="-283464">
              <a:lnSpc>
                <a:spcPct val="100000"/>
              </a:lnSpc>
              <a:spcBef>
                <a:spcPts val="1000"/>
              </a:spcBef>
              <a:defRPr sz="1800"/>
            </a:lvl3pPr>
            <a:lvl4pPr>
              <a:lnSpc>
                <a:spcPct val="100000"/>
              </a:lnSpc>
              <a:spcBef>
                <a:spcPts val="1000"/>
              </a:spcBef>
              <a:defRPr sz="1800"/>
            </a:lvl4pPr>
            <a:lvl5pPr indent="-283464">
              <a:lnSpc>
                <a:spcPct val="100000"/>
              </a:lnSpc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664AFF-309D-433B-B3F0-84A98A207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19649" y="2057406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D87A86-18DB-4F48-991B-B96728C9E2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white">
                    <a:alpha val="70000"/>
                  </a:prstClr>
                </a:solidFill>
              </a:rPr>
              <a:t>20XX</a:t>
            </a:r>
            <a:endParaRPr lang="en-US" dirty="0">
              <a:solidFill>
                <a:prstClr val="white">
                  <a:alpha val="70000"/>
                </a:prstClr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F77D95-7E8B-48BA-B550-76A5C297F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510D382-212F-47D7-A76F-181F22622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607A7-8386-47DB-8578-DDEDD194E5D4}" type="slidenum">
              <a:rPr kumimoji="0" lang="en-US" sz="1000" b="0" i="0" u="none" strike="noStrike" kern="1200" cap="all" spc="300" normalizeH="0" baseline="0" noProof="0" smtClean="0">
                <a:ln>
                  <a:noFill/>
                </a:ln>
                <a:solidFill>
                  <a:prstClr val="white">
                    <a:alpha val="70000"/>
                  </a:prst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2C7C83-D77B-1EFF-5877-DB5DF792E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1163" y="548640"/>
            <a:ext cx="11109674" cy="574929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68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16211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 Colum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5FC5AD6-5EA9-4D31-BA29-EE3AABE22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777244"/>
            <a:ext cx="10058400" cy="1097280"/>
          </a:xfrm>
        </p:spPr>
        <p:txBody>
          <a:bodyPr wrap="square" anchor="ctr" anchorCtr="0">
            <a:normAutofit/>
          </a:bodyPr>
          <a:lstStyle>
            <a:lvl1pPr algn="ctr">
              <a:defRPr/>
            </a:lvl1pPr>
          </a:lstStyle>
          <a:p>
            <a:pPr algn="ctr"/>
            <a:r>
              <a:rPr lang="en-US" dirty="0"/>
              <a:t>Click to add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664AFF-309D-433B-B3F0-84A98A207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19649" y="2057404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2B970E0-2BF6-DE0A-33F2-E136830CC0F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664443" y="2484712"/>
            <a:ext cx="4360507" cy="360542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800" i="0"/>
            </a:lvl1pPr>
            <a:lvl2pPr marL="285750" indent="-28575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anose="05000000000000000000" pitchFamily="2" charset="2"/>
              <a:buChar char=""/>
              <a:defRPr sz="1800" i="0"/>
            </a:lvl2pPr>
            <a:lvl3pPr marL="685800" indent="-283464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anose="05000000000000000000" pitchFamily="2" charset="2"/>
              <a:buChar char=""/>
              <a:defRPr sz="1800" i="0"/>
            </a:lvl3pPr>
            <a:lvl4pPr marL="685800">
              <a:lnSpc>
                <a:spcPct val="100000"/>
              </a:lnSpc>
              <a:spcBef>
                <a:spcPts val="1000"/>
              </a:spcBef>
              <a:defRPr sz="1800" i="0"/>
            </a:lvl4pPr>
            <a:lvl5pPr marL="1143000" indent="-283464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defRPr sz="1800" i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418C0F6-1F2A-74E4-A6C4-914FE336632A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359649" y="2493040"/>
            <a:ext cx="4360507" cy="360542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800" i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anose="05000000000000000000" pitchFamily="2" charset="2"/>
              <a:buChar char=""/>
              <a:defRPr sz="1800" i="0"/>
            </a:lvl2pPr>
            <a:lvl3pPr marL="685800" indent="-283464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defRPr sz="1800" i="0"/>
            </a:lvl3pPr>
            <a:lvl4pPr marL="685800">
              <a:lnSpc>
                <a:spcPct val="100000"/>
              </a:lnSpc>
              <a:spcBef>
                <a:spcPts val="1000"/>
              </a:spcBef>
              <a:defRPr sz="1800" i="0"/>
            </a:lvl4pPr>
            <a:lvl5pPr marL="1143000" indent="-283464">
              <a:lnSpc>
                <a:spcPct val="100000"/>
              </a:lnSpc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defRPr sz="1800" i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D87A86-18DB-4F48-991B-B96728C9E2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white">
                    <a:alpha val="70000"/>
                  </a:prstClr>
                </a:solidFill>
              </a:rPr>
              <a:t>20XX</a:t>
            </a:r>
            <a:endParaRPr lang="en-US" dirty="0">
              <a:solidFill>
                <a:prstClr val="white">
                  <a:alpha val="70000"/>
                </a:prstClr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F77D95-7E8B-48BA-B550-76A5C297F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510D382-212F-47D7-A76F-181F22622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607A7-8386-47DB-8578-DDEDD194E5D4}" type="slidenum">
              <a:rPr kumimoji="0" lang="en-US" sz="1000" b="0" i="0" u="none" strike="noStrike" kern="1200" cap="all" spc="300" normalizeH="0" baseline="0" noProof="0" smtClean="0">
                <a:ln>
                  <a:noFill/>
                </a:ln>
                <a:solidFill>
                  <a:prstClr val="white">
                    <a:alpha val="70000"/>
                  </a:prst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7ED942-AF2B-12D4-2ED4-570ACFD0F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1163" y="548640"/>
            <a:ext cx="11109674" cy="574929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1630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80A73D-6706-8DB1-BAA5-9EC91EF6D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654794" y="0"/>
            <a:ext cx="5537206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alpha val="2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FC5AD6-5EA9-4D31-BA29-EE3AABE22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1677" y="548640"/>
            <a:ext cx="4663440" cy="1371600"/>
          </a:xfrm>
        </p:spPr>
        <p:txBody>
          <a:bodyPr wrap="square" anchor="b" anchorCtr="0">
            <a:normAutofit/>
          </a:bodyPr>
          <a:lstStyle>
            <a:lvl1pPr algn="ctr">
              <a:defRPr/>
            </a:lvl1pPr>
          </a:lstStyle>
          <a:p>
            <a:pPr algn="ctr"/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6A2E018F-B83F-5D9E-94F4-2B1C285CED13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48640" y="548640"/>
            <a:ext cx="5575300" cy="5656016"/>
          </a:xfrm>
        </p:spPr>
        <p:txBody>
          <a:bodyPr>
            <a:noAutofit/>
          </a:bodyPr>
          <a:lstStyle>
            <a:lvl1pPr marL="283464" indent="-283464">
              <a:spcBef>
                <a:spcPts val="500"/>
              </a:spcBef>
              <a:defRPr sz="1800"/>
            </a:lvl1pPr>
            <a:lvl2pPr marL="283464">
              <a:spcBef>
                <a:spcPts val="500"/>
              </a:spcBef>
              <a:defRPr sz="1800"/>
            </a:lvl2pPr>
            <a:lvl3pPr marL="685800" indent="-283464">
              <a:spcBef>
                <a:spcPts val="500"/>
              </a:spcBef>
              <a:defRPr sz="1800"/>
            </a:lvl3pPr>
            <a:lvl4pPr marL="685800">
              <a:spcBef>
                <a:spcPts val="500"/>
              </a:spcBef>
              <a:defRPr sz="1800"/>
            </a:lvl4pPr>
            <a:lvl5pPr marL="1143000" indent="-283464">
              <a:spcBef>
                <a:spcPts val="500"/>
              </a:spcBef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66A202-7CFD-8B3B-C33C-D85F06445EC8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7091676" y="2751236"/>
            <a:ext cx="4663440" cy="3453420"/>
          </a:xfrm>
        </p:spPr>
        <p:txBody>
          <a:bodyPr lIns="137160">
            <a:noAutofit/>
          </a:bodyPr>
          <a:lstStyle>
            <a:lvl1pPr marL="342900" indent="-342900"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  <a:defRPr sz="1800"/>
            </a:lvl1pPr>
            <a:lvl2pPr marL="702900" indent="-342900"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  <a:defRPr sz="1800"/>
            </a:lvl2pPr>
            <a:lvl3pPr marL="1139436" indent="-342900"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  <a:defRPr sz="1800"/>
            </a:lvl3pPr>
            <a:lvl4pPr marL="1422900" indent="-342900"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  <a:defRPr sz="1800"/>
            </a:lvl4pPr>
            <a:lvl5pPr marL="1859436" indent="-342900">
              <a:spcBef>
                <a:spcPts val="1000"/>
              </a:spcBef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D87A86-18DB-4F48-991B-B96728C9E2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white">
                    <a:alpha val="70000"/>
                  </a:prstClr>
                </a:solidFill>
              </a:rPr>
              <a:t>20XX</a:t>
            </a:r>
            <a:endParaRPr lang="en-US" dirty="0">
              <a:solidFill>
                <a:prstClr val="white">
                  <a:alpha val="70000"/>
                </a:prstClr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F77D95-7E8B-48BA-B550-76A5C297F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510D382-212F-47D7-A76F-181F22622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607A7-8386-47DB-8578-DDEDD194E5D4}" type="slidenum">
              <a:rPr kumimoji="0" lang="en-US" sz="1000" b="0" i="0" u="none" strike="noStrike" kern="1200" cap="all" spc="300" normalizeH="0" baseline="0" noProof="0" smtClean="0">
                <a:ln>
                  <a:noFill/>
                </a:ln>
                <a:solidFill>
                  <a:prstClr val="white">
                    <a:alpha val="70000"/>
                  </a:prst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EFDB4E-BF6D-A408-5BC2-566CFAECD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146739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23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97734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77999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10405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66250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32597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57334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52372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04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9" r:id="rId1"/>
    <p:sldLayoutId id="2147484180" r:id="rId2"/>
    <p:sldLayoutId id="2147484181" r:id="rId3"/>
    <p:sldLayoutId id="2147484182" r:id="rId4"/>
    <p:sldLayoutId id="2147484183" r:id="rId5"/>
    <p:sldLayoutId id="2147484184" r:id="rId6"/>
    <p:sldLayoutId id="2147484185" r:id="rId7"/>
    <p:sldLayoutId id="2147484186" r:id="rId8"/>
    <p:sldLayoutId id="2147484187" r:id="rId9"/>
    <p:sldLayoutId id="2147484188" r:id="rId10"/>
    <p:sldLayoutId id="2147484189" r:id="rId11"/>
    <p:sldLayoutId id="2147484190" r:id="rId12"/>
    <p:sldLayoutId id="2147484191" r:id="rId13"/>
    <p:sldLayoutId id="2147484192" r:id="rId14"/>
    <p:sldLayoutId id="2147484193" r:id="rId15"/>
    <p:sldLayoutId id="2147484194" r:id="rId16"/>
    <p:sldLayoutId id="2147484195" r:id="rId17"/>
    <p:sldLayoutId id="2147484196" r:id="rId18"/>
    <p:sldLayoutId id="2147484197" r:id="rId19"/>
    <p:sldLayoutId id="2147484198" r:id="rId20"/>
    <p:sldLayoutId id="2147484199" r:id="rId2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s.gov/info-details/proposition-2-12-and-tax-rate-process" TargetMode="Externa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F57DB1C-6494-4CC4-A5E8-931957565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FFB778B-5206-4BB0-A468-327E71367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6C0471D-BE03-4D81-BDB5-D510BC0D8A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3379" y="-1"/>
            <a:ext cx="5438621" cy="6857999"/>
          </a:xfrm>
          <a:custGeom>
            <a:avLst/>
            <a:gdLst>
              <a:gd name="connsiteX0" fmla="*/ 0 w 5438621"/>
              <a:gd name="connsiteY0" fmla="*/ 0 h 6857999"/>
              <a:gd name="connsiteX1" fmla="*/ 573774 w 5438621"/>
              <a:gd name="connsiteY1" fmla="*/ 0 h 6857999"/>
              <a:gd name="connsiteX2" fmla="*/ 1182808 w 5438621"/>
              <a:gd name="connsiteY2" fmla="*/ 0 h 6857999"/>
              <a:gd name="connsiteX3" fmla="*/ 4537195 w 5438621"/>
              <a:gd name="connsiteY3" fmla="*/ 0 h 6857999"/>
              <a:gd name="connsiteX4" fmla="*/ 5187609 w 5438621"/>
              <a:gd name="connsiteY4" fmla="*/ 0 h 6857999"/>
              <a:gd name="connsiteX5" fmla="*/ 5438621 w 5438621"/>
              <a:gd name="connsiteY5" fmla="*/ 0 h 6857999"/>
              <a:gd name="connsiteX6" fmla="*/ 5438621 w 5438621"/>
              <a:gd name="connsiteY6" fmla="*/ 6857999 h 6857999"/>
              <a:gd name="connsiteX7" fmla="*/ 4802807 w 5438621"/>
              <a:gd name="connsiteY7" fmla="*/ 6857999 h 6857999"/>
              <a:gd name="connsiteX8" fmla="*/ 4537195 w 5438621"/>
              <a:gd name="connsiteY8" fmla="*/ 6857999 h 6857999"/>
              <a:gd name="connsiteX9" fmla="*/ 1182808 w 5438621"/>
              <a:gd name="connsiteY9" fmla="*/ 6857999 h 6857999"/>
              <a:gd name="connsiteX10" fmla="*/ 1049897 w 5438621"/>
              <a:gd name="connsiteY10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38621" h="6857999">
                <a:moveTo>
                  <a:pt x="0" y="0"/>
                </a:moveTo>
                <a:lnTo>
                  <a:pt x="573774" y="0"/>
                </a:lnTo>
                <a:lnTo>
                  <a:pt x="1182808" y="0"/>
                </a:lnTo>
                <a:lnTo>
                  <a:pt x="4537195" y="0"/>
                </a:lnTo>
                <a:lnTo>
                  <a:pt x="5187609" y="0"/>
                </a:lnTo>
                <a:lnTo>
                  <a:pt x="5438621" y="0"/>
                </a:lnTo>
                <a:lnTo>
                  <a:pt x="5438621" y="6857999"/>
                </a:lnTo>
                <a:lnTo>
                  <a:pt x="4802807" y="6857999"/>
                </a:lnTo>
                <a:lnTo>
                  <a:pt x="4537195" y="6857999"/>
                </a:lnTo>
                <a:lnTo>
                  <a:pt x="1182808" y="6857999"/>
                </a:lnTo>
                <a:lnTo>
                  <a:pt x="1049897" y="6857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5E836EB-03CD-4BA5-A751-21D2ACC2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453743" y="3483429"/>
            <a:ext cx="6738258" cy="3374570"/>
          </a:xfrm>
          <a:prstGeom prst="line">
            <a:avLst/>
          </a:prstGeom>
          <a:ln w="9525">
            <a:solidFill>
              <a:schemeClr val="accent1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2721A85-1EA4-4D87-97AB-0BB4AB78F9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678143" y="0"/>
            <a:ext cx="860630" cy="6857999"/>
          </a:xfrm>
          <a:prstGeom prst="line">
            <a:avLst/>
          </a:prstGeom>
          <a:ln w="15875" cap="sq">
            <a:solidFill>
              <a:schemeClr val="accent1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A27691EB-14CF-4237-B5EB-C94B92677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49404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2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E381C4-F52E-F586-1465-77001CB91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9734" y="854529"/>
            <a:ext cx="5799665" cy="51489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dirty="0">
                <a:solidFill>
                  <a:schemeClr val="tx1"/>
                </a:solidFill>
              </a:rPr>
              <a:t>FY2027 Public Budget Forum</a:t>
            </a:r>
            <a:br>
              <a:rPr lang="en-US" sz="6000" dirty="0">
                <a:solidFill>
                  <a:schemeClr val="tx1"/>
                </a:solidFill>
              </a:rPr>
            </a:br>
            <a:br>
              <a:rPr lang="en-US" sz="6000" dirty="0">
                <a:solidFill>
                  <a:schemeClr val="tx1"/>
                </a:solidFill>
              </a:rPr>
            </a:br>
            <a:r>
              <a:rPr lang="en-US" sz="6000" dirty="0">
                <a:solidFill>
                  <a:schemeClr val="tx1"/>
                </a:solidFill>
              </a:rPr>
              <a:t>February 11, 2026</a:t>
            </a:r>
          </a:p>
        </p:txBody>
      </p:sp>
    </p:spTree>
    <p:extLst>
      <p:ext uri="{BB962C8B-B14F-4D97-AF65-F5344CB8AC3E}">
        <p14:creationId xmlns:p14="http://schemas.microsoft.com/office/powerpoint/2010/main" val="242061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D920209C-E85B-4D6F-A56F-724F5ADA8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125522E-1DFD-4F78-912B-B922A2D39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DA72C10-FE9D-49B3-80CB-A7EE8BCB38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23">
              <a:extLst>
                <a:ext uri="{FF2B5EF4-FFF2-40B4-BE49-F238E27FC236}">
                  <a16:creationId xmlns:a16="http://schemas.microsoft.com/office/drawing/2014/main" id="{6E7DF470-1055-45E4-AB9D-11E42EC53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0" name="Rectangle 25">
              <a:extLst>
                <a:ext uri="{FF2B5EF4-FFF2-40B4-BE49-F238E27FC236}">
                  <a16:creationId xmlns:a16="http://schemas.microsoft.com/office/drawing/2014/main" id="{6AA35CFF-3837-4B7F-B875-718AC2E14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62F41804-A347-47E3-8BD8-BD00CF2F64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4" name="Rectangle 27">
              <a:extLst>
                <a:ext uri="{FF2B5EF4-FFF2-40B4-BE49-F238E27FC236}">
                  <a16:creationId xmlns:a16="http://schemas.microsoft.com/office/drawing/2014/main" id="{76894B81-EE9C-4546-BCFA-DD9ED2C0AD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6" name="Rectangle 28">
              <a:extLst>
                <a:ext uri="{FF2B5EF4-FFF2-40B4-BE49-F238E27FC236}">
                  <a16:creationId xmlns:a16="http://schemas.microsoft.com/office/drawing/2014/main" id="{3AF181D1-71AC-43D8-A6E1-D4C488D5DC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8" name="Rectangle 29">
              <a:extLst>
                <a:ext uri="{FF2B5EF4-FFF2-40B4-BE49-F238E27FC236}">
                  <a16:creationId xmlns:a16="http://schemas.microsoft.com/office/drawing/2014/main" id="{4132D661-917C-4D2D-8E37-8590B55D9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0" name="Isosceles Triangle 59">
              <a:extLst>
                <a:ext uri="{FF2B5EF4-FFF2-40B4-BE49-F238E27FC236}">
                  <a16:creationId xmlns:a16="http://schemas.microsoft.com/office/drawing/2014/main" id="{7969643D-8B71-434D-A235-68CB241F9D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DF15C24A-4BCF-47C0-B2FA-76A0EF338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6" name="Title 15">
            <a:extLst>
              <a:ext uri="{FF2B5EF4-FFF2-40B4-BE49-F238E27FC236}">
                <a16:creationId xmlns:a16="http://schemas.microsoft.com/office/drawing/2014/main" id="{B14C0111-86AA-B377-753D-02A3CA89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/>
              <a:t>Agenda</a:t>
            </a:r>
          </a:p>
        </p:txBody>
      </p:sp>
      <p:graphicFrame>
        <p:nvGraphicFramePr>
          <p:cNvPr id="18" name="Content Placeholder 12">
            <a:extLst>
              <a:ext uri="{FF2B5EF4-FFF2-40B4-BE49-F238E27FC236}">
                <a16:creationId xmlns:a16="http://schemas.microsoft.com/office/drawing/2014/main" id="{9C4221B9-9FCB-ABC3-ACD4-11751D4A3E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2097263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4868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FC626D-BCBA-50C7-FE28-5C01FF374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D920209C-E85B-4D6F-A56F-724F5ADA8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125522E-1DFD-4F78-912B-B922A2D39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DA72C10-FE9D-49B3-80CB-A7EE8BCB38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23">
              <a:extLst>
                <a:ext uri="{FF2B5EF4-FFF2-40B4-BE49-F238E27FC236}">
                  <a16:creationId xmlns:a16="http://schemas.microsoft.com/office/drawing/2014/main" id="{6E7DF470-1055-45E4-AB9D-11E42EC53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0" name="Rectangle 25">
              <a:extLst>
                <a:ext uri="{FF2B5EF4-FFF2-40B4-BE49-F238E27FC236}">
                  <a16:creationId xmlns:a16="http://schemas.microsoft.com/office/drawing/2014/main" id="{6AA35CFF-3837-4B7F-B875-718AC2E14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62F41804-A347-47E3-8BD8-BD00CF2F64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4" name="Rectangle 27">
              <a:extLst>
                <a:ext uri="{FF2B5EF4-FFF2-40B4-BE49-F238E27FC236}">
                  <a16:creationId xmlns:a16="http://schemas.microsoft.com/office/drawing/2014/main" id="{76894B81-EE9C-4546-BCFA-DD9ED2C0AD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6" name="Rectangle 28">
              <a:extLst>
                <a:ext uri="{FF2B5EF4-FFF2-40B4-BE49-F238E27FC236}">
                  <a16:creationId xmlns:a16="http://schemas.microsoft.com/office/drawing/2014/main" id="{3AF181D1-71AC-43D8-A6E1-D4C488D5DC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8" name="Rectangle 29">
              <a:extLst>
                <a:ext uri="{FF2B5EF4-FFF2-40B4-BE49-F238E27FC236}">
                  <a16:creationId xmlns:a16="http://schemas.microsoft.com/office/drawing/2014/main" id="{4132D661-917C-4D2D-8E37-8590B55D9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0" name="Isosceles Triangle 59">
              <a:extLst>
                <a:ext uri="{FF2B5EF4-FFF2-40B4-BE49-F238E27FC236}">
                  <a16:creationId xmlns:a16="http://schemas.microsoft.com/office/drawing/2014/main" id="{7969643D-8B71-434D-A235-68CB241F9D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DF15C24A-4BCF-47C0-B2FA-76A0EF338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6" name="Title 15">
            <a:extLst>
              <a:ext uri="{FF2B5EF4-FFF2-40B4-BE49-F238E27FC236}">
                <a16:creationId xmlns:a16="http://schemas.microsoft.com/office/drawing/2014/main" id="{82D52F08-3521-7D92-6F3B-29FAA390C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/>
              <a:t>Ground Rules</a:t>
            </a:r>
          </a:p>
        </p:txBody>
      </p:sp>
      <p:graphicFrame>
        <p:nvGraphicFramePr>
          <p:cNvPr id="18" name="Content Placeholder 12">
            <a:extLst>
              <a:ext uri="{FF2B5EF4-FFF2-40B4-BE49-F238E27FC236}">
                <a16:creationId xmlns:a16="http://schemas.microsoft.com/office/drawing/2014/main" id="{29C77384-2123-1B8C-A803-785D3CD20E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858709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065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53BE6CC-8C1E-6B1C-8AA5-3F3426DFC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problem?</a:t>
            </a:r>
            <a:br>
              <a:rPr lang="en-US" dirty="0"/>
            </a:br>
            <a:r>
              <a:rPr lang="en-US" b="1" i="1" dirty="0"/>
              <a:t>Employee Benefit Cost Increases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B9CCD2F-6960-1115-4E8A-99C450D747C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34724" y="2074987"/>
            <a:ext cx="8769514" cy="4005767"/>
          </a:xfrm>
        </p:spPr>
        <p:txBody>
          <a:bodyPr/>
          <a:lstStyle/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900" b="1" i="1" dirty="0"/>
              <a:t>Anticipated Employee Benefit Cost Increases for FY27 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b="1" dirty="0"/>
              <a:t>$2,043,726  </a:t>
            </a:r>
            <a:r>
              <a:rPr lang="en-US" dirty="0"/>
              <a:t>(Budgeting for a 18% increase in health insurance costs)</a:t>
            </a:r>
          </a:p>
          <a:p>
            <a:pPr marL="0" lvl="1" indent="0">
              <a:buNone/>
            </a:pPr>
            <a:r>
              <a:rPr lang="en-US" u="sng" dirty="0"/>
              <a:t>+</a:t>
            </a:r>
            <a:r>
              <a:rPr lang="en-US" b="1" u="sng" dirty="0"/>
              <a:t>$657,335</a:t>
            </a:r>
            <a:r>
              <a:rPr lang="en-US" b="1" dirty="0"/>
              <a:t>   </a:t>
            </a:r>
            <a:r>
              <a:rPr lang="en-US" dirty="0"/>
              <a:t>(Budgeting for a 10% increase in retirement assessment costs)</a:t>
            </a:r>
          </a:p>
          <a:p>
            <a:pPr marL="0" lvl="1" indent="0">
              <a:buNone/>
            </a:pPr>
            <a:r>
              <a:rPr lang="en-US" b="1" dirty="0"/>
              <a:t>$2,701,061  </a:t>
            </a:r>
            <a:r>
              <a:rPr lang="en-US" dirty="0"/>
              <a:t>(Health &amp; Retirement Cost Increase) </a:t>
            </a:r>
          </a:p>
          <a:p>
            <a:pPr marL="0" lvl="1" indent="0">
              <a:buNone/>
            </a:pPr>
            <a:r>
              <a:rPr lang="en-US" b="1" u="sng" dirty="0"/>
              <a:t>-$2,604,641</a:t>
            </a:r>
            <a:r>
              <a:rPr lang="en-US" b="1" dirty="0"/>
              <a:t> </a:t>
            </a:r>
            <a:r>
              <a:rPr lang="en-US" dirty="0"/>
              <a:t>(2.5% + New Growth + Local Receipts + State Aid Increase)</a:t>
            </a:r>
          </a:p>
          <a:p>
            <a:pPr marL="0" lvl="1" indent="0">
              <a:buNone/>
            </a:pPr>
            <a:r>
              <a:rPr lang="en-US" b="1" dirty="0">
                <a:solidFill>
                  <a:srgbClr val="EE0000"/>
                </a:solidFill>
              </a:rPr>
              <a:t>($96,420)</a:t>
            </a:r>
          </a:p>
          <a:p>
            <a:pPr marL="0" lvl="1" indent="0">
              <a:buNone/>
            </a:pPr>
            <a:r>
              <a:rPr lang="en-US" dirty="0"/>
              <a:t>Total “Level 1” Increase = </a:t>
            </a:r>
            <a:r>
              <a:rPr lang="en-US" b="1" u="sng" dirty="0"/>
              <a:t>$6,488,851 </a:t>
            </a:r>
            <a:r>
              <a:rPr lang="en-US" dirty="0"/>
              <a:t>(7.8%)</a:t>
            </a:r>
          </a:p>
          <a:p>
            <a:pPr marL="285750" lvl="1" indent="-285750"/>
            <a:endParaRPr lang="en-US" sz="1700" dirty="0"/>
          </a:p>
          <a:p>
            <a:pPr marL="285750" lvl="1" indent="-285750"/>
            <a:endParaRPr lang="en-US" sz="17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387610-7148-6BD2-9980-DD96EBEE3318}"/>
              </a:ext>
            </a:extLst>
          </p:cNvPr>
          <p:cNvSpPr txBox="1"/>
          <p:nvPr/>
        </p:nvSpPr>
        <p:spPr>
          <a:xfrm>
            <a:off x="6819481" y="5434423"/>
            <a:ext cx="4181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Anticipated Level Service Budget Deficit = (</a:t>
            </a:r>
            <a:r>
              <a:rPr lang="en-US" b="1" dirty="0">
                <a:solidFill>
                  <a:srgbClr val="EE0000"/>
                </a:solidFill>
              </a:rPr>
              <a:t>$2,603,446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29045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90C2A-C1C7-9528-B777-6EA83ED02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D56D0B-161F-F7F0-932C-190879C3BE12}"/>
              </a:ext>
            </a:extLst>
          </p:cNvPr>
          <p:cNvGrpSpPr/>
          <p:nvPr/>
        </p:nvGrpSpPr>
        <p:grpSpPr>
          <a:xfrm>
            <a:off x="275792" y="57209"/>
            <a:ext cx="8304174" cy="5557953"/>
            <a:chOff x="275792" y="57209"/>
            <a:chExt cx="8304174" cy="5557953"/>
          </a:xfrm>
        </p:grpSpPr>
        <p:pic>
          <p:nvPicPr>
            <p:cNvPr id="10" name="Picture 9" descr="Text&#10;&#10;AI-generated content may be incorrect.">
              <a:extLst>
                <a:ext uri="{FF2B5EF4-FFF2-40B4-BE49-F238E27FC236}">
                  <a16:creationId xmlns:a16="http://schemas.microsoft.com/office/drawing/2014/main" id="{242A7116-A29F-BFE8-BA32-645D0D3B2F6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5792" y="57209"/>
              <a:ext cx="3512436" cy="721049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DC805F5-7D08-B91C-2AF9-5836C3D3F4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5792" y="804079"/>
              <a:ext cx="5005455" cy="398101"/>
            </a:xfrm>
            <a:prstGeom prst="rect">
              <a:avLst/>
            </a:prstGeom>
          </p:spPr>
        </p:pic>
        <p:pic>
          <p:nvPicPr>
            <p:cNvPr id="14" name="Picture 13" descr="Text&#10;&#10;AI-generated content may be incorrect.">
              <a:extLst>
                <a:ext uri="{FF2B5EF4-FFF2-40B4-BE49-F238E27FC236}">
                  <a16:creationId xmlns:a16="http://schemas.microsoft.com/office/drawing/2014/main" id="{A4739FB7-BE2F-7B81-8671-B1E2E0C9A1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83826" y="1551607"/>
              <a:ext cx="8296140" cy="1336429"/>
            </a:xfrm>
            <a:prstGeom prst="rect">
              <a:avLst/>
            </a:prstGeom>
          </p:spPr>
        </p:pic>
        <p:pic>
          <p:nvPicPr>
            <p:cNvPr id="16" name="Picture 15" descr="Text&#10;&#10;AI-generated content may be incorrect.">
              <a:extLst>
                <a:ext uri="{FF2B5EF4-FFF2-40B4-BE49-F238E27FC236}">
                  <a16:creationId xmlns:a16="http://schemas.microsoft.com/office/drawing/2014/main" id="{AF2EE25D-5879-5119-75CC-709B95210A3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75792" y="2994410"/>
              <a:ext cx="8203690" cy="1084096"/>
            </a:xfrm>
            <a:prstGeom prst="rect">
              <a:avLst/>
            </a:prstGeom>
          </p:spPr>
        </p:pic>
        <p:pic>
          <p:nvPicPr>
            <p:cNvPr id="18" name="Picture 17" descr="Text&#10;&#10;AI-generated content may be incorrect.">
              <a:extLst>
                <a:ext uri="{FF2B5EF4-FFF2-40B4-BE49-F238E27FC236}">
                  <a16:creationId xmlns:a16="http://schemas.microsoft.com/office/drawing/2014/main" id="{A5775DBC-015E-56C3-022F-C94E592C845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75792" y="4184880"/>
              <a:ext cx="8203690" cy="1430282"/>
            </a:xfrm>
            <a:prstGeom prst="rect">
              <a:avLst/>
            </a:prstGeom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2FA2178-C06D-AB04-902D-D66582A6C334}"/>
              </a:ext>
            </a:extLst>
          </p:cNvPr>
          <p:cNvGrpSpPr/>
          <p:nvPr/>
        </p:nvGrpSpPr>
        <p:grpSpPr>
          <a:xfrm>
            <a:off x="5933339" y="57209"/>
            <a:ext cx="6164875" cy="1530431"/>
            <a:chOff x="5933339" y="57209"/>
            <a:chExt cx="6164875" cy="1530431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59E36889-4A5F-4A6C-E8C0-DAA78C732D4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933339" y="57209"/>
              <a:ext cx="6164875" cy="629865"/>
            </a:xfrm>
            <a:prstGeom prst="rect">
              <a:avLst/>
            </a:prstGeom>
          </p:spPr>
        </p:pic>
        <p:pic>
          <p:nvPicPr>
            <p:cNvPr id="22" name="Picture 21" descr="Text">
              <a:extLst>
                <a:ext uri="{FF2B5EF4-FFF2-40B4-BE49-F238E27FC236}">
                  <a16:creationId xmlns:a16="http://schemas.microsoft.com/office/drawing/2014/main" id="{0FE003E4-4844-294B-DAD4-3F21169B704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5933339" y="687075"/>
              <a:ext cx="6164875" cy="900565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A2E1E8F-8236-C278-F325-23A228818773}"/>
              </a:ext>
            </a:extLst>
          </p:cNvPr>
          <p:cNvGrpSpPr/>
          <p:nvPr/>
        </p:nvGrpSpPr>
        <p:grpSpPr>
          <a:xfrm>
            <a:off x="8479482" y="1692130"/>
            <a:ext cx="3618732" cy="1736870"/>
            <a:chOff x="8479482" y="1692130"/>
            <a:chExt cx="3618732" cy="1736870"/>
          </a:xfrm>
        </p:grpSpPr>
        <p:pic>
          <p:nvPicPr>
            <p:cNvPr id="24" name="Picture 23" descr="Text&#10;&#10;AI-generated content may be incorrect.">
              <a:extLst>
                <a:ext uri="{FF2B5EF4-FFF2-40B4-BE49-F238E27FC236}">
                  <a16:creationId xmlns:a16="http://schemas.microsoft.com/office/drawing/2014/main" id="{CF7F1FBC-6CC3-F0AC-80EB-E52684994E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532555" y="2296886"/>
              <a:ext cx="3383653" cy="697524"/>
            </a:xfrm>
            <a:prstGeom prst="rect">
              <a:avLst/>
            </a:prstGeom>
          </p:spPr>
        </p:pic>
        <p:pic>
          <p:nvPicPr>
            <p:cNvPr id="26" name="Picture 25" descr="A picture containing text, clipart&#10;&#10;AI-generated content may be incorrect.">
              <a:extLst>
                <a:ext uri="{FF2B5EF4-FFF2-40B4-BE49-F238E27FC236}">
                  <a16:creationId xmlns:a16="http://schemas.microsoft.com/office/drawing/2014/main" id="{F8E103B1-CF43-F673-C13A-340D34A9B4B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8524324" y="1692130"/>
              <a:ext cx="1209844" cy="543001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B4EBA347-FF90-C11E-7769-E1606ED009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479482" y="3006132"/>
              <a:ext cx="3618732" cy="422868"/>
            </a:xfrm>
            <a:prstGeom prst="rect">
              <a:avLst/>
            </a:prstGeom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FA6170AC-6D50-9C2A-8AA3-C13A6A7FAB9D}"/>
              </a:ext>
            </a:extLst>
          </p:cNvPr>
          <p:cNvGrpSpPr/>
          <p:nvPr/>
        </p:nvGrpSpPr>
        <p:grpSpPr>
          <a:xfrm>
            <a:off x="4153255" y="3514668"/>
            <a:ext cx="7944959" cy="3222964"/>
            <a:chOff x="4153255" y="3514668"/>
            <a:chExt cx="7944959" cy="3222964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26FD48EC-AE8D-F7E7-2EB9-EA7E23A864B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4153255" y="5870736"/>
              <a:ext cx="7944959" cy="866896"/>
            </a:xfrm>
            <a:prstGeom prst="rect">
              <a:avLst/>
            </a:prstGeom>
          </p:spPr>
        </p:pic>
        <p:pic>
          <p:nvPicPr>
            <p:cNvPr id="32" name="Picture 31" descr="Text&#10;&#10;AI-generated content may be incorrect.">
              <a:extLst>
                <a:ext uri="{FF2B5EF4-FFF2-40B4-BE49-F238E27FC236}">
                  <a16:creationId xmlns:a16="http://schemas.microsoft.com/office/drawing/2014/main" id="{EDEA1C32-BB2B-957A-5E1C-4AFB7E771B96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8268630" y="4757264"/>
              <a:ext cx="3829584" cy="1114581"/>
            </a:xfrm>
            <a:prstGeom prst="rect">
              <a:avLst/>
            </a:prstGeom>
          </p:spPr>
        </p:pic>
        <p:pic>
          <p:nvPicPr>
            <p:cNvPr id="34" name="Picture 33" descr="A picture containing icon&#10;&#10;AI-generated content may be incorrect.">
              <a:extLst>
                <a:ext uri="{FF2B5EF4-FFF2-40B4-BE49-F238E27FC236}">
                  <a16:creationId xmlns:a16="http://schemas.microsoft.com/office/drawing/2014/main" id="{864AD176-807D-601E-745E-780B220CB230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8712253" y="3514668"/>
              <a:ext cx="2942338" cy="11861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5865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8AAD-ED41-A5A5-C08E-89B0C4F54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77244"/>
            <a:ext cx="10058400" cy="880734"/>
          </a:xfrm>
        </p:spPr>
        <p:txBody>
          <a:bodyPr/>
          <a:lstStyle/>
          <a:p>
            <a:r>
              <a:rPr lang="en-US" dirty="0"/>
              <a:t>What are the options?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39837-86F8-E190-7724-905421C336A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55775" y="2519678"/>
            <a:ext cx="5540225" cy="4089678"/>
          </a:xfrm>
        </p:spPr>
        <p:txBody>
          <a:bodyPr/>
          <a:lstStyle/>
          <a:p>
            <a:r>
              <a:rPr lang="en-US" dirty="0"/>
              <a:t>--</a:t>
            </a:r>
            <a:r>
              <a:rPr lang="en-US" b="1" dirty="0"/>
              <a:t>Increase Employee Health Insurance Deductibles from $500/$1k to $2k/$4k </a:t>
            </a:r>
            <a:r>
              <a:rPr lang="en-US" dirty="0"/>
              <a:t>(</a:t>
            </a:r>
            <a:r>
              <a:rPr lang="en-US" b="1" dirty="0">
                <a:solidFill>
                  <a:srgbClr val="00B050"/>
                </a:solidFill>
              </a:rPr>
              <a:t>$921k</a:t>
            </a:r>
            <a:r>
              <a:rPr lang="en-US" dirty="0"/>
              <a:t>)</a:t>
            </a:r>
          </a:p>
          <a:p>
            <a:pPr marL="0" lvl="1" indent="0">
              <a:buNone/>
            </a:pPr>
            <a:r>
              <a:rPr lang="en-US" dirty="0"/>
              <a:t>--</a:t>
            </a:r>
            <a:r>
              <a:rPr lang="en-US" b="1" dirty="0"/>
              <a:t>Proposition 2.5 Override</a:t>
            </a:r>
          </a:p>
          <a:p>
            <a:pPr lvl="1"/>
            <a:r>
              <a:rPr lang="en-US" sz="1600" dirty="0"/>
              <a:t>$2.5M </a:t>
            </a:r>
          </a:p>
          <a:p>
            <a:pPr lvl="1"/>
            <a:r>
              <a:rPr lang="en-US" sz="1600" dirty="0"/>
              <a:t>Eliminate Annual Trash Fee = $200 ($150 for Seniors)</a:t>
            </a:r>
          </a:p>
          <a:p>
            <a:pPr lvl="1"/>
            <a:r>
              <a:rPr lang="en-US" sz="1400" dirty="0"/>
              <a:t>Annual Prop 2.5 Increase = $250-$300 on $369k property</a:t>
            </a:r>
          </a:p>
          <a:p>
            <a:pPr lvl="1"/>
            <a:r>
              <a:rPr lang="en-US" sz="1600" dirty="0"/>
              <a:t>Example: non-senior-owned property valued at $369k = $50-$100 override annual increase</a:t>
            </a:r>
          </a:p>
          <a:p>
            <a:pPr lvl="1"/>
            <a:r>
              <a:rPr lang="en-US" sz="1600" dirty="0"/>
              <a:t>Net revenue = </a:t>
            </a:r>
            <a:r>
              <a:rPr lang="en-US" sz="1600" b="1" dirty="0">
                <a:solidFill>
                  <a:srgbClr val="00B050"/>
                </a:solidFill>
              </a:rPr>
              <a:t>$1.05M</a:t>
            </a:r>
          </a:p>
          <a:p>
            <a:pPr marL="0" lvl="1" indent="0"/>
            <a:r>
              <a:rPr lang="en-US" dirty="0"/>
              <a:t>--</a:t>
            </a:r>
            <a:r>
              <a:rPr lang="en-US" b="1" dirty="0"/>
              <a:t>Budget cuts &amp; adjustments</a:t>
            </a:r>
            <a:r>
              <a:rPr lang="en-US" dirty="0"/>
              <a:t> (</a:t>
            </a:r>
            <a:r>
              <a:rPr lang="en-US" b="1" dirty="0">
                <a:solidFill>
                  <a:srgbClr val="00B050"/>
                </a:solidFill>
              </a:rPr>
              <a:t>≈$700k</a:t>
            </a:r>
            <a:r>
              <a:rPr lang="en-US" dirty="0"/>
              <a:t>)</a:t>
            </a:r>
            <a:endParaRPr lang="en-US" b="1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4F103D-6A11-7052-0475-B28F957A9B6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226629" y="2519678"/>
            <a:ext cx="5679228" cy="4089679"/>
          </a:xfrm>
        </p:spPr>
        <p:txBody>
          <a:bodyPr/>
          <a:lstStyle/>
          <a:p>
            <a:r>
              <a:rPr lang="en-US" dirty="0"/>
              <a:t>--</a:t>
            </a:r>
            <a:r>
              <a:rPr lang="en-US" b="1" dirty="0"/>
              <a:t>Increase Employee Health Insurance Deductibles from $500/$1k to $2k/$4k </a:t>
            </a:r>
            <a:r>
              <a:rPr lang="en-US" dirty="0"/>
              <a:t>(</a:t>
            </a:r>
            <a:r>
              <a:rPr lang="en-US" b="1" dirty="0">
                <a:solidFill>
                  <a:srgbClr val="00B050"/>
                </a:solidFill>
              </a:rPr>
              <a:t>$921k</a:t>
            </a:r>
            <a:r>
              <a:rPr lang="en-US" dirty="0"/>
              <a:t>)</a:t>
            </a:r>
          </a:p>
          <a:p>
            <a:pPr marL="0" lvl="1" indent="0">
              <a:buNone/>
            </a:pPr>
            <a:r>
              <a:rPr lang="en-US" b="1" dirty="0"/>
              <a:t>--Budget cuts &amp; adjustments; Fee increases</a:t>
            </a:r>
            <a:r>
              <a:rPr lang="en-US" dirty="0"/>
              <a:t> (</a:t>
            </a:r>
            <a:r>
              <a:rPr lang="en-US" b="1" dirty="0">
                <a:solidFill>
                  <a:srgbClr val="00B050"/>
                </a:solidFill>
              </a:rPr>
              <a:t>≈1.7M</a:t>
            </a:r>
            <a:r>
              <a:rPr lang="en-US" dirty="0"/>
              <a:t>)</a:t>
            </a:r>
            <a:endParaRPr lang="en-US" b="1" dirty="0"/>
          </a:p>
          <a:p>
            <a:pPr marL="285750" lvl="1"/>
            <a:r>
              <a:rPr lang="en-US" sz="1600" dirty="0"/>
              <a:t>Reduce School increase from 2.5% to 2%</a:t>
            </a:r>
          </a:p>
          <a:p>
            <a:pPr marL="285750" lvl="1"/>
            <a:r>
              <a:rPr lang="en-US" sz="1600" dirty="0"/>
              <a:t>Cut 3+ FTEs from Town staff</a:t>
            </a:r>
          </a:p>
          <a:p>
            <a:pPr marL="285750" lvl="1"/>
            <a:r>
              <a:rPr lang="en-US" sz="1600" dirty="0"/>
              <a:t>Cut Summer Camp</a:t>
            </a:r>
          </a:p>
          <a:p>
            <a:pPr marL="285750" lvl="1"/>
            <a:r>
              <a:rPr lang="en-US" sz="1600" dirty="0"/>
              <a:t>Increase Trash Fee to $275 (seniors stay at $150)</a:t>
            </a:r>
          </a:p>
          <a:p>
            <a:pPr marL="285750" lvl="1"/>
            <a:r>
              <a:rPr lang="en-US" sz="1600" dirty="0"/>
              <a:t>Reduce reserves</a:t>
            </a:r>
          </a:p>
          <a:p>
            <a:pPr marL="285750" lvl="1"/>
            <a:r>
              <a:rPr lang="en-US" sz="1600" dirty="0"/>
              <a:t>Other line-item reductions TBD</a:t>
            </a:r>
          </a:p>
          <a:p>
            <a:pPr marL="285750" lvl="1"/>
            <a:endParaRPr lang="en-US" sz="1600" dirty="0"/>
          </a:p>
          <a:p>
            <a:pPr marL="285750" lvl="1"/>
            <a:endParaRPr lang="en-US" sz="1600" dirty="0"/>
          </a:p>
          <a:p>
            <a:pPr marL="285750" lvl="1"/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4FF215-13DF-1757-125C-F2A531BADCB7}"/>
              </a:ext>
            </a:extLst>
          </p:cNvPr>
          <p:cNvSpPr txBox="1"/>
          <p:nvPr/>
        </p:nvSpPr>
        <p:spPr>
          <a:xfrm>
            <a:off x="500743" y="1749641"/>
            <a:ext cx="4883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 #1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4735AF-7120-0B47-030C-3FD1A0385863}"/>
              </a:ext>
            </a:extLst>
          </p:cNvPr>
          <p:cNvSpPr txBox="1"/>
          <p:nvPr/>
        </p:nvSpPr>
        <p:spPr>
          <a:xfrm>
            <a:off x="6807760" y="1749641"/>
            <a:ext cx="4029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 #2</a:t>
            </a:r>
          </a:p>
        </p:txBody>
      </p:sp>
    </p:spTree>
    <p:extLst>
      <p:ext uri="{BB962C8B-B14F-4D97-AF65-F5344CB8AC3E}">
        <p14:creationId xmlns:p14="http://schemas.microsoft.com/office/powerpoint/2010/main" val="1735863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6B84-1AA4-8A29-6EBF-858E5D87D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Prop 2.5?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1EE805-1565-91E4-F33C-A973C5BDC083}"/>
              </a:ext>
            </a:extLst>
          </p:cNvPr>
          <p:cNvSpPr txBox="1"/>
          <p:nvPr/>
        </p:nvSpPr>
        <p:spPr>
          <a:xfrm>
            <a:off x="2140299" y="2311121"/>
            <a:ext cx="72976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https://www.mass.gov/info-details/proposition-2-12-and-tax-rate-process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13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4F8F7-4B55-C424-6405-19AE9A19EEB2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 anchor="ctr" anchorCtr="0"/>
          <a:lstStyle/>
          <a:p>
            <a:pPr marL="0" indent="0" algn="ctr">
              <a:buNone/>
            </a:pPr>
            <a:r>
              <a:rPr lang="en-US" sz="4000" dirty="0"/>
              <a:t>QUESTIONS? COMMENTS?</a:t>
            </a:r>
          </a:p>
        </p:txBody>
      </p:sp>
    </p:spTree>
    <p:extLst>
      <p:ext uri="{BB962C8B-B14F-4D97-AF65-F5344CB8AC3E}">
        <p14:creationId xmlns:p14="http://schemas.microsoft.com/office/powerpoint/2010/main" val="32641456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37E1FB75F61248B19E57A67C2394C4" ma:contentTypeVersion="18" ma:contentTypeDescription="Create a new document." ma:contentTypeScope="" ma:versionID="f5c834a93e74c33b68a8168098b89d52">
  <xsd:schema xmlns:xsd="http://www.w3.org/2001/XMLSchema" xmlns:xs="http://www.w3.org/2001/XMLSchema" xmlns:p="http://schemas.microsoft.com/office/2006/metadata/properties" xmlns:ns2="d51f5cad-3007-41b7-b63a-ee817cd8dd54" xmlns:ns3="096aa981-2aa1-49d5-9b6b-5593c5c11b95" targetNamespace="http://schemas.microsoft.com/office/2006/metadata/properties" ma:root="true" ma:fieldsID="7c7baf06b70bc2d455990bd7c5d64139" ns2:_="" ns3:_="">
    <xsd:import namespace="d51f5cad-3007-41b7-b63a-ee817cd8dd54"/>
    <xsd:import namespace="096aa981-2aa1-49d5-9b6b-5593c5c11b9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1f5cad-3007-41b7-b63a-ee817cd8dd5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b7d08285-a36c-424e-b8ea-6c9e71bb7663}" ma:internalName="TaxCatchAll" ma:showField="CatchAllData" ma:web="d51f5cad-3007-41b7-b63a-ee817cd8dd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aa981-2aa1-49d5-9b6b-5593c5c11b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9355cd6-c4c8-4ce6-aed1-9bd5c98928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51f5cad-3007-41b7-b63a-ee817cd8dd54" xsi:nil="true"/>
    <lcf76f155ced4ddcb4097134ff3c332f xmlns="096aa981-2aa1-49d5-9b6b-5593c5c11b9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AECDB5-3E1D-47B8-B57D-8F005FE81B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1f5cad-3007-41b7-b63a-ee817cd8dd54"/>
    <ds:schemaRef ds:uri="096aa981-2aa1-49d5-9b6b-5593c5c11b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75126FD-8B44-46F3-BEB2-D5456E76919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  <ds:schemaRef ds:uri="d51f5cad-3007-41b7-b63a-ee817cd8dd54"/>
    <ds:schemaRef ds:uri="096aa981-2aa1-49d5-9b6b-5593c5c11b95"/>
  </ds:schemaRefs>
</ds:datastoreItem>
</file>

<file path=customXml/itemProps3.xml><?xml version="1.0" encoding="utf-8"?>
<ds:datastoreItem xmlns:ds="http://schemas.openxmlformats.org/officeDocument/2006/customXml" ds:itemID="{170C3F92-C0AD-4E73-8A22-9D413A456BA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3175</TotalTime>
  <Words>401</Words>
  <Application>Microsoft Office PowerPoint</Application>
  <PresentationFormat>Widescreen</PresentationFormat>
  <Paragraphs>76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Avenir Next LT Pro Light</vt:lpstr>
      <vt:lpstr>Calibri</vt:lpstr>
      <vt:lpstr>Trebuchet MS</vt:lpstr>
      <vt:lpstr>Wingdings</vt:lpstr>
      <vt:lpstr>Wingdings 3</vt:lpstr>
      <vt:lpstr>Facet</vt:lpstr>
      <vt:lpstr>FY2027 Public Budget Forum  February 11, 2026</vt:lpstr>
      <vt:lpstr>Agenda</vt:lpstr>
      <vt:lpstr>Ground Rules</vt:lpstr>
      <vt:lpstr>What is the problem? Employee Benefit Cost Increases</vt:lpstr>
      <vt:lpstr>PowerPoint Presentation</vt:lpstr>
      <vt:lpstr>What are the options?</vt:lpstr>
      <vt:lpstr>What is Prop 2.5?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 Strange</dc:creator>
  <cp:lastModifiedBy>Marc Strange</cp:lastModifiedBy>
  <cp:revision>4</cp:revision>
  <dcterms:created xsi:type="dcterms:W3CDTF">2025-11-03T14:03:00Z</dcterms:created>
  <dcterms:modified xsi:type="dcterms:W3CDTF">2026-01-15T13:56:25Z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0x010100C937E1FB75F61248B19E57A67C2394C4</vt:lpwstr>
  </property>
  <property fmtid="{D5CDD505-2E9C-101B-9397-08002B2CF9AE}" pid="3" name="MediaServiceImageTags">
    <vt:lpwstr/>
  </property>
</Properties>
</file>