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24384000" cy="13716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1116" y="2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12.02.2026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Grp="1"/>
          </p:cNvSpPr>
          <p:nvPr>
            <p:ph type="body"/>
          </p:nvPr>
        </p:nvSpPr>
        <p:spPr>
          <a:xfrm>
            <a:off x="0" y="0"/>
            <a:ext cx="25146000" cy="13716000"/>
          </a:xfrm>
          <a:prstGeom prst="rect">
            <a:avLst/>
          </a:prstGeom>
        </p:spPr>
        <p:txBody>
          <a:bodyPr rtlCol="0" anchor="t"/>
          <a:lstStyle/>
          <a:p>
            <a:pPr algn="l">
              <a:defRPr/>
            </a:pPr>
            <a:r>
              <a:rPr lang="en-US"/>
              <a:t>Please feel free to ask questions as we go, after each slide, or at the end. </a:t>
            </a:r>
          </a:p>
          <a:p>
            <a:pPr algn="l">
              <a:defRPr/>
            </a:pPr>
            <a:endParaRPr lang="en-US"/>
          </a:p>
          <a:p>
            <a:pPr algn="l">
              <a:defRPr/>
            </a:pPr>
            <a:r>
              <a:rPr lang="en-US"/>
              <a:t>Before we get started, just a quick acknowledgment that we are aware of the issues with some 2026 sewer bills and our team is working on it. We have an idea in general what happened, but want to be sure we understand the issues fully before communicating more on the that.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Grp="1"/>
          </p:cNvSpPr>
          <p:nvPr>
            <p:ph type="body"/>
          </p:nvPr>
        </p:nvSpPr>
        <p:spPr>
          <a:xfrm>
            <a:off x="0" y="0"/>
            <a:ext cx="25146000" cy="13716000"/>
          </a:xfrm>
          <a:prstGeom prst="rect">
            <a:avLst/>
          </a:prstGeom>
        </p:spPr>
        <p:txBody>
          <a:bodyPr rtlCol="0" anchor="t"/>
          <a:lstStyle/>
          <a:p>
            <a:pPr algn="l">
              <a:defRPr/>
            </a:pPr>
            <a:r>
              <a:rPr lang="en-US"/>
              <a:t>Limited by Prop 2.5 + New Growth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rez.is/ppt_made_with_prezi/"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prez.is/ppt_made_with_prezi/"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rez.is/ppt_made_with_prezi/"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prez.is/ppt_made_with_prezi/"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prez.is/ppt_made_with_prezi/"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prez.is/ppt_made_with_prezi/"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prez.is/ppt_made_with_prezi/"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prez.is/ppt_made_with_prezi/"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prez.is/ppt_made_with_prezi/"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prez.is/ppt_made_with_prezi/"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prez.is/ppt_made_with_prezi/"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prez.is/ppt_made_with_prezi/"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prez.is/ppt_made_with_prezi/"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prezi.com/6cpe1rshxuhd/?referral_token=oRejuslnB3FN&amp;utm_source=ppt_qr_code" TargetMode="External"/><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hyperlink" Target="https://prez.is/ppt_made_with_prezi/"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prez.is/ppt_made_with_prezi/"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prez.is/ppt_made_with_prezi/"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prez.is/ppt_made_with_prezi/"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prez.is/ppt_made_with_prezi/"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prez.is/ppt_made_with_prezi/"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prez.is/ppt_made_with_prezi/"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Grp="1" noRot="1" noChangeAspect="1" noMove="1" noResize="1" noEditPoints="1" noAdjustHandles="1" noChangeArrowheads="1" noChangeShapeType="1" noCrop="1"/>
          </p:cNvPicPr>
          <p:nvPr/>
        </p:nvPicPr>
        <p:blipFill>
          <a:blip r:embed="rId2"/>
          <a:stretch>
            <a:fillRect/>
          </a:stretch>
        </p:blipFill>
        <p:spPr>
          <a:xfrm>
            <a:off x="0" y="0"/>
            <a:ext cx="24384000" cy="13716000"/>
          </a:xfrm>
          <a:prstGeom prst="rect">
            <a:avLst/>
          </a:prstGeom>
        </p:spPr>
      </p:pic>
      <p:sp>
        <p:nvSpPr>
          <p:cNvPr id="3" name="Freeform 3">
            <a:hlinkClick r:id="rId3" tooltip="https://prez.is/ppt_made_with_prezi/"/>
          </p:cNvPr>
          <p:cNvSpPr>
            <a:spLocks noGrp="1" noRot="1" noChangeAspect="1" noMove="1" noResize="1" noEditPoints="1" noAdjustHandles="1" noChangeArrowheads="1" noChangeShapeType="1" noTextEdit="1"/>
          </p:cNvSpPr>
          <p:nvPr/>
        </p:nvSpPr>
        <p:spPr>
          <a:xfrm>
            <a:off x="304800" y="12560300"/>
            <a:ext cx="3530600" cy="850900"/>
          </a:xfrm>
          <a:custGeom>
            <a:avLst/>
            <a:gdLst/>
            <a:ahLst/>
            <a:cxnLst/>
            <a:rect l="l" t="t" r="r" b="b"/>
            <a:pathLst>
              <a:path w="3530600" h="850900">
                <a:moveTo>
                  <a:pt x="0" y="0"/>
                </a:moveTo>
                <a:lnTo>
                  <a:pt x="3530600" y="0"/>
                </a:lnTo>
                <a:lnTo>
                  <a:pt x="3530600" y="850900"/>
                </a:lnTo>
                <a:lnTo>
                  <a:pt x="0" y="850900"/>
                </a:lnTo>
                <a:close/>
              </a:path>
            </a:pathLst>
          </a:custGeom>
          <a:noFill/>
          <a:ln>
            <a:noFill/>
          </a:ln>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Grp="1" noRot="1" noChangeAspect="1" noMove="1" noResize="1" noEditPoints="1" noAdjustHandles="1" noChangeArrowheads="1" noChangeShapeType="1" noCrop="1"/>
          </p:cNvPicPr>
          <p:nvPr/>
        </p:nvPicPr>
        <p:blipFill>
          <a:blip r:embed="rId3"/>
          <a:stretch>
            <a:fillRect/>
          </a:stretch>
        </p:blipFill>
        <p:spPr>
          <a:xfrm>
            <a:off x="0" y="0"/>
            <a:ext cx="24384000" cy="13716000"/>
          </a:xfrm>
          <a:prstGeom prst="rect">
            <a:avLst/>
          </a:prstGeom>
        </p:spPr>
      </p:pic>
      <p:sp>
        <p:nvSpPr>
          <p:cNvPr id="3" name="Freeform 3">
            <a:hlinkClick r:id="rId4" tooltip="https://prez.is/ppt_made_with_prezi/"/>
          </p:cNvPr>
          <p:cNvSpPr>
            <a:spLocks noGrp="1" noRot="1" noChangeAspect="1" noMove="1" noResize="1" noEditPoints="1" noAdjustHandles="1" noChangeArrowheads="1" noChangeShapeType="1" noTextEdit="1"/>
          </p:cNvSpPr>
          <p:nvPr/>
        </p:nvSpPr>
        <p:spPr>
          <a:xfrm>
            <a:off x="304800" y="12560300"/>
            <a:ext cx="3530600" cy="850900"/>
          </a:xfrm>
          <a:custGeom>
            <a:avLst/>
            <a:gdLst/>
            <a:ahLst/>
            <a:cxnLst/>
            <a:rect l="l" t="t" r="r" b="b"/>
            <a:pathLst>
              <a:path w="3530600" h="850900">
                <a:moveTo>
                  <a:pt x="0" y="0"/>
                </a:moveTo>
                <a:lnTo>
                  <a:pt x="3530600" y="0"/>
                </a:lnTo>
                <a:lnTo>
                  <a:pt x="3530600" y="850900"/>
                </a:lnTo>
                <a:lnTo>
                  <a:pt x="0" y="850900"/>
                </a:lnTo>
                <a:close/>
              </a:path>
            </a:pathLst>
          </a:custGeom>
          <a:noFill/>
          <a:ln>
            <a:noFill/>
          </a:ln>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Grp="1" noRot="1" noChangeAspect="1" noMove="1" noResize="1" noEditPoints="1" noAdjustHandles="1" noChangeArrowheads="1" noChangeShapeType="1" noCrop="1"/>
          </p:cNvPicPr>
          <p:nvPr/>
        </p:nvPicPr>
        <p:blipFill>
          <a:blip r:embed="rId2"/>
          <a:stretch>
            <a:fillRect/>
          </a:stretch>
        </p:blipFill>
        <p:spPr>
          <a:xfrm>
            <a:off x="0" y="0"/>
            <a:ext cx="24384000" cy="13716000"/>
          </a:xfrm>
          <a:prstGeom prst="rect">
            <a:avLst/>
          </a:prstGeom>
        </p:spPr>
      </p:pic>
      <p:sp>
        <p:nvSpPr>
          <p:cNvPr id="3" name="Freeform 3">
            <a:hlinkClick r:id="rId3" tooltip="https://prez.is/ppt_made_with_prezi/"/>
          </p:cNvPr>
          <p:cNvSpPr>
            <a:spLocks noGrp="1" noRot="1" noChangeAspect="1" noMove="1" noResize="1" noEditPoints="1" noAdjustHandles="1" noChangeArrowheads="1" noChangeShapeType="1" noTextEdit="1"/>
          </p:cNvSpPr>
          <p:nvPr/>
        </p:nvSpPr>
        <p:spPr>
          <a:xfrm>
            <a:off x="304800" y="12560300"/>
            <a:ext cx="3530600" cy="850900"/>
          </a:xfrm>
          <a:custGeom>
            <a:avLst/>
            <a:gdLst/>
            <a:ahLst/>
            <a:cxnLst/>
            <a:rect l="l" t="t" r="r" b="b"/>
            <a:pathLst>
              <a:path w="3530600" h="850900">
                <a:moveTo>
                  <a:pt x="0" y="0"/>
                </a:moveTo>
                <a:lnTo>
                  <a:pt x="3530600" y="0"/>
                </a:lnTo>
                <a:lnTo>
                  <a:pt x="3530600" y="850900"/>
                </a:lnTo>
                <a:lnTo>
                  <a:pt x="0" y="850900"/>
                </a:lnTo>
                <a:close/>
              </a:path>
            </a:pathLst>
          </a:custGeom>
          <a:noFill/>
          <a:ln>
            <a:noFill/>
          </a:ln>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Grp="1" noRot="1" noChangeAspect="1" noMove="1" noResize="1" noEditPoints="1" noAdjustHandles="1" noChangeArrowheads="1" noChangeShapeType="1" noCrop="1"/>
          </p:cNvPicPr>
          <p:nvPr/>
        </p:nvPicPr>
        <p:blipFill>
          <a:blip r:embed="rId2"/>
          <a:stretch>
            <a:fillRect/>
          </a:stretch>
        </p:blipFill>
        <p:spPr>
          <a:xfrm>
            <a:off x="0" y="0"/>
            <a:ext cx="24384000" cy="13716000"/>
          </a:xfrm>
          <a:prstGeom prst="rect">
            <a:avLst/>
          </a:prstGeom>
        </p:spPr>
      </p:pic>
      <p:sp>
        <p:nvSpPr>
          <p:cNvPr id="3" name="Freeform 3">
            <a:hlinkClick r:id="rId3" tooltip="https://prez.is/ppt_made_with_prezi/"/>
          </p:cNvPr>
          <p:cNvSpPr>
            <a:spLocks noGrp="1" noRot="1" noChangeAspect="1" noMove="1" noResize="1" noEditPoints="1" noAdjustHandles="1" noChangeArrowheads="1" noChangeShapeType="1" noTextEdit="1"/>
          </p:cNvSpPr>
          <p:nvPr/>
        </p:nvSpPr>
        <p:spPr>
          <a:xfrm>
            <a:off x="304800" y="12560300"/>
            <a:ext cx="3530600" cy="850900"/>
          </a:xfrm>
          <a:custGeom>
            <a:avLst/>
            <a:gdLst/>
            <a:ahLst/>
            <a:cxnLst/>
            <a:rect l="l" t="t" r="r" b="b"/>
            <a:pathLst>
              <a:path w="3530600" h="850900">
                <a:moveTo>
                  <a:pt x="0" y="0"/>
                </a:moveTo>
                <a:lnTo>
                  <a:pt x="3530600" y="0"/>
                </a:lnTo>
                <a:lnTo>
                  <a:pt x="3530600" y="850900"/>
                </a:lnTo>
                <a:lnTo>
                  <a:pt x="0" y="850900"/>
                </a:lnTo>
                <a:close/>
              </a:path>
            </a:pathLst>
          </a:custGeom>
          <a:noFill/>
          <a:ln>
            <a:noFill/>
          </a:ln>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Grp="1" noRot="1" noChangeAspect="1" noMove="1" noResize="1" noEditPoints="1" noAdjustHandles="1" noChangeArrowheads="1" noChangeShapeType="1" noCrop="1"/>
          </p:cNvPicPr>
          <p:nvPr/>
        </p:nvPicPr>
        <p:blipFill>
          <a:blip r:embed="rId2"/>
          <a:stretch>
            <a:fillRect/>
          </a:stretch>
        </p:blipFill>
        <p:spPr>
          <a:xfrm>
            <a:off x="0" y="0"/>
            <a:ext cx="24384000" cy="13716000"/>
          </a:xfrm>
          <a:prstGeom prst="rect">
            <a:avLst/>
          </a:prstGeom>
        </p:spPr>
      </p:pic>
      <p:sp>
        <p:nvSpPr>
          <p:cNvPr id="3" name="Freeform 3">
            <a:hlinkClick r:id="rId3" tooltip="https://prez.is/ppt_made_with_prezi/"/>
          </p:cNvPr>
          <p:cNvSpPr>
            <a:spLocks noGrp="1" noRot="1" noChangeAspect="1" noMove="1" noResize="1" noEditPoints="1" noAdjustHandles="1" noChangeArrowheads="1" noChangeShapeType="1" noTextEdit="1"/>
          </p:cNvSpPr>
          <p:nvPr/>
        </p:nvSpPr>
        <p:spPr>
          <a:xfrm>
            <a:off x="304800" y="12560300"/>
            <a:ext cx="3530600" cy="850900"/>
          </a:xfrm>
          <a:custGeom>
            <a:avLst/>
            <a:gdLst/>
            <a:ahLst/>
            <a:cxnLst/>
            <a:rect l="l" t="t" r="r" b="b"/>
            <a:pathLst>
              <a:path w="3530600" h="850900">
                <a:moveTo>
                  <a:pt x="0" y="0"/>
                </a:moveTo>
                <a:lnTo>
                  <a:pt x="3530600" y="0"/>
                </a:lnTo>
                <a:lnTo>
                  <a:pt x="3530600" y="850900"/>
                </a:lnTo>
                <a:lnTo>
                  <a:pt x="0" y="850900"/>
                </a:lnTo>
                <a:close/>
              </a:path>
            </a:pathLst>
          </a:custGeom>
          <a:noFill/>
          <a:ln>
            <a:noFill/>
          </a:ln>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Grp="1" noRot="1" noChangeAspect="1" noMove="1" noResize="1" noEditPoints="1" noAdjustHandles="1" noChangeArrowheads="1" noChangeShapeType="1" noCrop="1"/>
          </p:cNvPicPr>
          <p:nvPr/>
        </p:nvPicPr>
        <p:blipFill>
          <a:blip r:embed="rId2"/>
          <a:stretch>
            <a:fillRect/>
          </a:stretch>
        </p:blipFill>
        <p:spPr>
          <a:xfrm>
            <a:off x="0" y="0"/>
            <a:ext cx="24384000" cy="13716000"/>
          </a:xfrm>
          <a:prstGeom prst="rect">
            <a:avLst/>
          </a:prstGeom>
        </p:spPr>
      </p:pic>
      <p:sp>
        <p:nvSpPr>
          <p:cNvPr id="3" name="Freeform 3">
            <a:hlinkClick r:id="rId3" tooltip="https://prez.is/ppt_made_with_prezi/"/>
          </p:cNvPr>
          <p:cNvSpPr>
            <a:spLocks noGrp="1" noRot="1" noChangeAspect="1" noMove="1" noResize="1" noEditPoints="1" noAdjustHandles="1" noChangeArrowheads="1" noChangeShapeType="1" noTextEdit="1"/>
          </p:cNvSpPr>
          <p:nvPr/>
        </p:nvSpPr>
        <p:spPr>
          <a:xfrm>
            <a:off x="304800" y="12560300"/>
            <a:ext cx="3530600" cy="850900"/>
          </a:xfrm>
          <a:custGeom>
            <a:avLst/>
            <a:gdLst/>
            <a:ahLst/>
            <a:cxnLst/>
            <a:rect l="l" t="t" r="r" b="b"/>
            <a:pathLst>
              <a:path w="3530600" h="850900">
                <a:moveTo>
                  <a:pt x="0" y="0"/>
                </a:moveTo>
                <a:lnTo>
                  <a:pt x="3530600" y="0"/>
                </a:lnTo>
                <a:lnTo>
                  <a:pt x="3530600" y="850900"/>
                </a:lnTo>
                <a:lnTo>
                  <a:pt x="0" y="850900"/>
                </a:lnTo>
                <a:close/>
              </a:path>
            </a:pathLst>
          </a:custGeom>
          <a:noFill/>
          <a:ln>
            <a:noFill/>
          </a:ln>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Grp="1" noRot="1" noChangeAspect="1" noMove="1" noResize="1" noEditPoints="1" noAdjustHandles="1" noChangeArrowheads="1" noChangeShapeType="1" noCrop="1"/>
          </p:cNvPicPr>
          <p:nvPr/>
        </p:nvPicPr>
        <p:blipFill>
          <a:blip r:embed="rId2"/>
          <a:stretch>
            <a:fillRect/>
          </a:stretch>
        </p:blipFill>
        <p:spPr>
          <a:xfrm>
            <a:off x="0" y="0"/>
            <a:ext cx="24384000" cy="13716000"/>
          </a:xfrm>
          <a:prstGeom prst="rect">
            <a:avLst/>
          </a:prstGeom>
        </p:spPr>
      </p:pic>
      <p:sp>
        <p:nvSpPr>
          <p:cNvPr id="3" name="Freeform 3">
            <a:hlinkClick r:id="rId3" tooltip="https://prez.is/ppt_made_with_prezi/"/>
          </p:cNvPr>
          <p:cNvSpPr>
            <a:spLocks noGrp="1" noRot="1" noChangeAspect="1" noMove="1" noResize="1" noEditPoints="1" noAdjustHandles="1" noChangeArrowheads="1" noChangeShapeType="1" noTextEdit="1"/>
          </p:cNvSpPr>
          <p:nvPr/>
        </p:nvSpPr>
        <p:spPr>
          <a:xfrm>
            <a:off x="304800" y="12560300"/>
            <a:ext cx="3530600" cy="850900"/>
          </a:xfrm>
          <a:custGeom>
            <a:avLst/>
            <a:gdLst/>
            <a:ahLst/>
            <a:cxnLst/>
            <a:rect l="l" t="t" r="r" b="b"/>
            <a:pathLst>
              <a:path w="3530600" h="850900">
                <a:moveTo>
                  <a:pt x="0" y="0"/>
                </a:moveTo>
                <a:lnTo>
                  <a:pt x="3530600" y="0"/>
                </a:lnTo>
                <a:lnTo>
                  <a:pt x="3530600" y="850900"/>
                </a:lnTo>
                <a:lnTo>
                  <a:pt x="0" y="850900"/>
                </a:lnTo>
                <a:close/>
              </a:path>
            </a:pathLst>
          </a:custGeom>
          <a:noFill/>
          <a:ln>
            <a:noFill/>
          </a:ln>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Grp="1" noRot="1" noChangeAspect="1" noMove="1" noResize="1" noEditPoints="1" noAdjustHandles="1" noChangeArrowheads="1" noChangeShapeType="1" noCrop="1"/>
          </p:cNvPicPr>
          <p:nvPr/>
        </p:nvPicPr>
        <p:blipFill>
          <a:blip r:embed="rId2"/>
          <a:stretch>
            <a:fillRect/>
          </a:stretch>
        </p:blipFill>
        <p:spPr>
          <a:xfrm>
            <a:off x="0" y="0"/>
            <a:ext cx="24384000" cy="13716000"/>
          </a:xfrm>
          <a:prstGeom prst="rect">
            <a:avLst/>
          </a:prstGeom>
        </p:spPr>
      </p:pic>
      <p:sp>
        <p:nvSpPr>
          <p:cNvPr id="3" name="Freeform 3">
            <a:hlinkClick r:id="rId3" tooltip="https://prez.is/ppt_made_with_prezi/"/>
          </p:cNvPr>
          <p:cNvSpPr>
            <a:spLocks noGrp="1" noRot="1" noChangeAspect="1" noMove="1" noResize="1" noEditPoints="1" noAdjustHandles="1" noChangeArrowheads="1" noChangeShapeType="1" noTextEdit="1"/>
          </p:cNvSpPr>
          <p:nvPr/>
        </p:nvSpPr>
        <p:spPr>
          <a:xfrm>
            <a:off x="304800" y="12560300"/>
            <a:ext cx="3530600" cy="850900"/>
          </a:xfrm>
          <a:custGeom>
            <a:avLst/>
            <a:gdLst/>
            <a:ahLst/>
            <a:cxnLst/>
            <a:rect l="l" t="t" r="r" b="b"/>
            <a:pathLst>
              <a:path w="3530600" h="850900">
                <a:moveTo>
                  <a:pt x="0" y="0"/>
                </a:moveTo>
                <a:lnTo>
                  <a:pt x="3530600" y="0"/>
                </a:lnTo>
                <a:lnTo>
                  <a:pt x="3530600" y="850900"/>
                </a:lnTo>
                <a:lnTo>
                  <a:pt x="0" y="850900"/>
                </a:lnTo>
                <a:close/>
              </a:path>
            </a:pathLst>
          </a:custGeom>
          <a:noFill/>
          <a:ln>
            <a:noFill/>
          </a:ln>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Grp="1" noRot="1" noChangeAspect="1" noMove="1" noResize="1" noEditPoints="1" noAdjustHandles="1" noChangeArrowheads="1" noChangeShapeType="1" noCrop="1"/>
          </p:cNvPicPr>
          <p:nvPr/>
        </p:nvPicPr>
        <p:blipFill>
          <a:blip r:embed="rId2"/>
          <a:stretch>
            <a:fillRect/>
          </a:stretch>
        </p:blipFill>
        <p:spPr>
          <a:xfrm>
            <a:off x="0" y="0"/>
            <a:ext cx="24384000" cy="13716000"/>
          </a:xfrm>
          <a:prstGeom prst="rect">
            <a:avLst/>
          </a:prstGeom>
        </p:spPr>
      </p:pic>
      <p:sp>
        <p:nvSpPr>
          <p:cNvPr id="3" name="Freeform 3">
            <a:hlinkClick r:id="rId3" tooltip="https://prez.is/ppt_made_with_prezi/"/>
          </p:cNvPr>
          <p:cNvSpPr>
            <a:spLocks noGrp="1" noRot="1" noChangeAspect="1" noMove="1" noResize="1" noEditPoints="1" noAdjustHandles="1" noChangeArrowheads="1" noChangeShapeType="1" noTextEdit="1"/>
          </p:cNvSpPr>
          <p:nvPr/>
        </p:nvSpPr>
        <p:spPr>
          <a:xfrm>
            <a:off x="304800" y="12560300"/>
            <a:ext cx="3530600" cy="850900"/>
          </a:xfrm>
          <a:custGeom>
            <a:avLst/>
            <a:gdLst/>
            <a:ahLst/>
            <a:cxnLst/>
            <a:rect l="l" t="t" r="r" b="b"/>
            <a:pathLst>
              <a:path w="3530600" h="850900">
                <a:moveTo>
                  <a:pt x="0" y="0"/>
                </a:moveTo>
                <a:lnTo>
                  <a:pt x="3530600" y="0"/>
                </a:lnTo>
                <a:lnTo>
                  <a:pt x="3530600" y="850900"/>
                </a:lnTo>
                <a:lnTo>
                  <a:pt x="0" y="850900"/>
                </a:lnTo>
                <a:close/>
              </a:path>
            </a:pathLst>
          </a:custGeom>
          <a:noFill/>
          <a:ln>
            <a:noFill/>
          </a:ln>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Grp="1" noRot="1" noChangeAspect="1" noMove="1" noResize="1" noEditPoints="1" noAdjustHandles="1" noChangeArrowheads="1" noChangeShapeType="1" noCrop="1"/>
          </p:cNvPicPr>
          <p:nvPr/>
        </p:nvPicPr>
        <p:blipFill>
          <a:blip r:embed="rId2"/>
          <a:stretch>
            <a:fillRect/>
          </a:stretch>
        </p:blipFill>
        <p:spPr>
          <a:xfrm>
            <a:off x="0" y="0"/>
            <a:ext cx="24384000" cy="13716000"/>
          </a:xfrm>
          <a:prstGeom prst="rect">
            <a:avLst/>
          </a:prstGeom>
        </p:spPr>
      </p:pic>
      <p:sp>
        <p:nvSpPr>
          <p:cNvPr id="3" name="Freeform 3">
            <a:hlinkClick r:id="rId3" tooltip="https://prez.is/ppt_made_with_prezi/"/>
          </p:cNvPr>
          <p:cNvSpPr>
            <a:spLocks noGrp="1" noRot="1" noChangeAspect="1" noMove="1" noResize="1" noEditPoints="1" noAdjustHandles="1" noChangeArrowheads="1" noChangeShapeType="1" noTextEdit="1"/>
          </p:cNvSpPr>
          <p:nvPr/>
        </p:nvSpPr>
        <p:spPr>
          <a:xfrm>
            <a:off x="304800" y="12560300"/>
            <a:ext cx="3530600" cy="850900"/>
          </a:xfrm>
          <a:custGeom>
            <a:avLst/>
            <a:gdLst/>
            <a:ahLst/>
            <a:cxnLst/>
            <a:rect l="l" t="t" r="r" b="b"/>
            <a:pathLst>
              <a:path w="3530600" h="850900">
                <a:moveTo>
                  <a:pt x="0" y="0"/>
                </a:moveTo>
                <a:lnTo>
                  <a:pt x="3530600" y="0"/>
                </a:lnTo>
                <a:lnTo>
                  <a:pt x="3530600" y="850900"/>
                </a:lnTo>
                <a:lnTo>
                  <a:pt x="0" y="850900"/>
                </a:lnTo>
                <a:close/>
              </a:path>
            </a:pathLst>
          </a:custGeom>
          <a:noFill/>
          <a:ln>
            <a:noFill/>
          </a:ln>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Grp="1" noRot="1" noChangeAspect="1" noMove="1" noResize="1" noEditPoints="1" noAdjustHandles="1" noChangeArrowheads="1" noChangeShapeType="1" noCrop="1"/>
          </p:cNvPicPr>
          <p:nvPr/>
        </p:nvPicPr>
        <p:blipFill>
          <a:blip r:embed="rId2"/>
          <a:stretch>
            <a:fillRect/>
          </a:stretch>
        </p:blipFill>
        <p:spPr>
          <a:xfrm>
            <a:off x="0" y="0"/>
            <a:ext cx="24384000" cy="13716000"/>
          </a:xfrm>
          <a:prstGeom prst="rect">
            <a:avLst/>
          </a:prstGeom>
        </p:spPr>
      </p:pic>
      <p:sp>
        <p:nvSpPr>
          <p:cNvPr id="3" name="Freeform 3">
            <a:hlinkClick r:id="rId3" tooltip="https://prez.is/ppt_made_with_prezi/"/>
          </p:cNvPr>
          <p:cNvSpPr>
            <a:spLocks noGrp="1" noRot="1" noChangeAspect="1" noMove="1" noResize="1" noEditPoints="1" noAdjustHandles="1" noChangeArrowheads="1" noChangeShapeType="1" noTextEdit="1"/>
          </p:cNvSpPr>
          <p:nvPr/>
        </p:nvSpPr>
        <p:spPr>
          <a:xfrm>
            <a:off x="304800" y="12560300"/>
            <a:ext cx="3530600" cy="850900"/>
          </a:xfrm>
          <a:custGeom>
            <a:avLst/>
            <a:gdLst/>
            <a:ahLst/>
            <a:cxnLst/>
            <a:rect l="l" t="t" r="r" b="b"/>
            <a:pathLst>
              <a:path w="3530600" h="850900">
                <a:moveTo>
                  <a:pt x="0" y="0"/>
                </a:moveTo>
                <a:lnTo>
                  <a:pt x="3530600" y="0"/>
                </a:lnTo>
                <a:lnTo>
                  <a:pt x="3530600" y="850900"/>
                </a:lnTo>
                <a:lnTo>
                  <a:pt x="0" y="850900"/>
                </a:lnTo>
                <a:close/>
              </a:path>
            </a:pathLst>
          </a:custGeom>
          <a:noFill/>
          <a:ln>
            <a:noFill/>
          </a:ln>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Grp="1" noRot="1" noChangeAspect="1" noMove="1" noResize="1" noEditPoints="1" noAdjustHandles="1" noChangeArrowheads="1" noChangeShapeType="1" noCrop="1"/>
          </p:cNvPicPr>
          <p:nvPr/>
        </p:nvPicPr>
        <p:blipFill>
          <a:blip r:embed="rId3"/>
          <a:stretch>
            <a:fillRect/>
          </a:stretch>
        </p:blipFill>
        <p:spPr>
          <a:xfrm>
            <a:off x="0" y="0"/>
            <a:ext cx="24384000" cy="13716000"/>
          </a:xfrm>
          <a:prstGeom prst="rect">
            <a:avLst/>
          </a:prstGeom>
        </p:spPr>
      </p:pic>
      <p:sp>
        <p:nvSpPr>
          <p:cNvPr id="3" name="Freeform 3">
            <a:hlinkClick r:id="rId4" tooltip="https://prez.is/ppt_made_with_prezi/"/>
          </p:cNvPr>
          <p:cNvSpPr>
            <a:spLocks noGrp="1" noRot="1" noChangeAspect="1" noMove="1" noResize="1" noEditPoints="1" noAdjustHandles="1" noChangeArrowheads="1" noChangeShapeType="1" noTextEdit="1"/>
          </p:cNvSpPr>
          <p:nvPr/>
        </p:nvSpPr>
        <p:spPr>
          <a:xfrm>
            <a:off x="304800" y="12560300"/>
            <a:ext cx="3530600" cy="850900"/>
          </a:xfrm>
          <a:custGeom>
            <a:avLst/>
            <a:gdLst/>
            <a:ahLst/>
            <a:cxnLst/>
            <a:rect l="l" t="t" r="r" b="b"/>
            <a:pathLst>
              <a:path w="3530600" h="850900">
                <a:moveTo>
                  <a:pt x="0" y="0"/>
                </a:moveTo>
                <a:lnTo>
                  <a:pt x="3530600" y="0"/>
                </a:lnTo>
                <a:lnTo>
                  <a:pt x="3530600" y="850900"/>
                </a:lnTo>
                <a:lnTo>
                  <a:pt x="0" y="850900"/>
                </a:lnTo>
                <a:close/>
              </a:path>
            </a:pathLst>
          </a:custGeom>
          <a:noFill/>
          <a:ln>
            <a:noFill/>
          </a:ln>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Grp="1" noRot="1" noChangeAspect="1" noMove="1" noResize="1" noEditPoints="1" noAdjustHandles="1" noChangeArrowheads="1" noChangeShapeType="1" noCrop="1"/>
          </p:cNvPicPr>
          <p:nvPr/>
        </p:nvPicPr>
        <p:blipFill>
          <a:blip r:embed="rId2"/>
          <a:stretch>
            <a:fillRect/>
          </a:stretch>
        </p:blipFill>
        <p:spPr>
          <a:xfrm>
            <a:off x="0" y="0"/>
            <a:ext cx="24384000" cy="13716000"/>
          </a:xfrm>
          <a:prstGeom prst="rect">
            <a:avLst/>
          </a:prstGeom>
        </p:spPr>
      </p:pic>
      <p:sp>
        <p:nvSpPr>
          <p:cNvPr id="3" name="Freeform 3">
            <a:hlinkClick r:id="rId3" tooltip="https://prez.is/ppt_made_with_prezi/"/>
          </p:cNvPr>
          <p:cNvSpPr>
            <a:spLocks noGrp="1" noRot="1" noChangeAspect="1" noMove="1" noResize="1" noEditPoints="1" noAdjustHandles="1" noChangeArrowheads="1" noChangeShapeType="1" noTextEdit="1"/>
          </p:cNvSpPr>
          <p:nvPr/>
        </p:nvSpPr>
        <p:spPr>
          <a:xfrm>
            <a:off x="304800" y="12560300"/>
            <a:ext cx="3530600" cy="850900"/>
          </a:xfrm>
          <a:custGeom>
            <a:avLst/>
            <a:gdLst/>
            <a:ahLst/>
            <a:cxnLst/>
            <a:rect l="l" t="t" r="r" b="b"/>
            <a:pathLst>
              <a:path w="3530600" h="850900">
                <a:moveTo>
                  <a:pt x="0" y="0"/>
                </a:moveTo>
                <a:lnTo>
                  <a:pt x="3530600" y="0"/>
                </a:lnTo>
                <a:lnTo>
                  <a:pt x="3530600" y="850900"/>
                </a:lnTo>
                <a:lnTo>
                  <a:pt x="0" y="850900"/>
                </a:lnTo>
                <a:close/>
              </a:path>
            </a:pathLst>
          </a:custGeom>
          <a:noFill/>
          <a:ln>
            <a:noFill/>
          </a:ln>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Grp="1" noRot="1" noChangeAspect="1" noMove="1" noResize="1" noEditPoints="1" noAdjustHandles="1" noChangeArrowheads="1" noChangeShapeType="1" noCrop="1"/>
          </p:cNvPicPr>
          <p:nvPr/>
        </p:nvPicPr>
        <p:blipFill>
          <a:blip r:embed="rId2"/>
          <a:stretch>
            <a:fillRect/>
          </a:stretch>
        </p:blipFill>
        <p:spPr>
          <a:xfrm>
            <a:off x="0" y="0"/>
            <a:ext cx="24384000" cy="13716000"/>
          </a:xfrm>
          <a:prstGeom prst="rect">
            <a:avLst/>
          </a:prstGeom>
        </p:spPr>
      </p:pic>
      <p:sp>
        <p:nvSpPr>
          <p:cNvPr id="3" name="Freeform 3">
            <a:hlinkClick r:id="rId3" tooltip="https://prezi.com/6cpe1rshxuhd/?referral_token=oRejuslnB3FN&amp;utm_source=ppt_qr_code"/>
          </p:cNvPr>
          <p:cNvSpPr>
            <a:spLocks noGrp="1" noRot="1" noChangeAspect="1" noMove="1" noResize="1" noEditPoints="1" noAdjustHandles="1" noChangeArrowheads="1" noChangeShapeType="1" noTextEdit="1"/>
          </p:cNvSpPr>
          <p:nvPr/>
        </p:nvSpPr>
        <p:spPr>
          <a:xfrm>
            <a:off x="914400" y="8496300"/>
            <a:ext cx="7162800" cy="1422400"/>
          </a:xfrm>
          <a:custGeom>
            <a:avLst/>
            <a:gdLst/>
            <a:ahLst/>
            <a:cxnLst/>
            <a:rect l="l" t="t" r="r" b="b"/>
            <a:pathLst>
              <a:path w="7162800" h="1422400">
                <a:moveTo>
                  <a:pt x="0" y="0"/>
                </a:moveTo>
                <a:lnTo>
                  <a:pt x="7162800" y="0"/>
                </a:lnTo>
                <a:lnTo>
                  <a:pt x="7162800" y="1422400"/>
                </a:lnTo>
                <a:lnTo>
                  <a:pt x="0" y="1422400"/>
                </a:lnTo>
                <a:close/>
              </a:path>
            </a:pathLst>
          </a:custGeom>
          <a:noFill/>
          <a:ln>
            <a:noFill/>
          </a:ln>
        </p:spPr>
        <p:txBody>
          <a:bodyPr/>
          <a:lstStyle/>
          <a:p>
            <a:endParaRPr lang="en-US"/>
          </a:p>
        </p:txBody>
      </p:sp>
      <p:pic>
        <p:nvPicPr>
          <p:cNvPr id="4" name="Picture 4"/>
          <p:cNvPicPr>
            <a:picLocks noGrp="1" noRot="1" noChangeAspect="1" noMove="1" noResize="1" noEditPoints="1" noAdjustHandles="1" noChangeArrowheads="1" noChangeShapeType="1" noCrop="1"/>
          </p:cNvPicPr>
          <p:nvPr/>
        </p:nvPicPr>
        <p:blipFill>
          <a:blip r:embed="rId4"/>
          <a:stretch>
            <a:fillRect/>
          </a:stretch>
        </p:blipFill>
        <p:spPr>
          <a:xfrm>
            <a:off x="16471900" y="3860800"/>
            <a:ext cx="5994400" cy="5994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Grp="1" noRot="1" noChangeAspect="1" noMove="1" noResize="1" noEditPoints="1" noAdjustHandles="1" noChangeArrowheads="1" noChangeShapeType="1" noCrop="1"/>
          </p:cNvPicPr>
          <p:nvPr/>
        </p:nvPicPr>
        <p:blipFill>
          <a:blip r:embed="rId2"/>
          <a:stretch>
            <a:fillRect/>
          </a:stretch>
        </p:blipFill>
        <p:spPr>
          <a:xfrm>
            <a:off x="0" y="0"/>
            <a:ext cx="24384000" cy="13716000"/>
          </a:xfrm>
          <a:prstGeom prst="rect">
            <a:avLst/>
          </a:prstGeom>
        </p:spPr>
      </p:pic>
      <p:sp>
        <p:nvSpPr>
          <p:cNvPr id="3" name="Freeform 3">
            <a:hlinkClick r:id="rId3" tooltip="https://prez.is/ppt_made_with_prezi/"/>
          </p:cNvPr>
          <p:cNvSpPr>
            <a:spLocks noGrp="1" noRot="1" noChangeAspect="1" noMove="1" noResize="1" noEditPoints="1" noAdjustHandles="1" noChangeArrowheads="1" noChangeShapeType="1" noTextEdit="1"/>
          </p:cNvSpPr>
          <p:nvPr/>
        </p:nvSpPr>
        <p:spPr>
          <a:xfrm>
            <a:off x="304800" y="12560300"/>
            <a:ext cx="3530600" cy="850900"/>
          </a:xfrm>
          <a:custGeom>
            <a:avLst/>
            <a:gdLst/>
            <a:ahLst/>
            <a:cxnLst/>
            <a:rect l="l" t="t" r="r" b="b"/>
            <a:pathLst>
              <a:path w="3530600" h="850900">
                <a:moveTo>
                  <a:pt x="0" y="0"/>
                </a:moveTo>
                <a:lnTo>
                  <a:pt x="3530600" y="0"/>
                </a:lnTo>
                <a:lnTo>
                  <a:pt x="3530600" y="850900"/>
                </a:lnTo>
                <a:lnTo>
                  <a:pt x="0" y="850900"/>
                </a:lnTo>
                <a:close/>
              </a:path>
            </a:pathLst>
          </a:custGeom>
          <a:noFill/>
          <a:ln>
            <a:noFill/>
          </a:ln>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Grp="1" noRot="1" noChangeAspect="1" noMove="1" noResize="1" noEditPoints="1" noAdjustHandles="1" noChangeArrowheads="1" noChangeShapeType="1" noCrop="1"/>
          </p:cNvPicPr>
          <p:nvPr/>
        </p:nvPicPr>
        <p:blipFill>
          <a:blip r:embed="rId2"/>
          <a:stretch>
            <a:fillRect/>
          </a:stretch>
        </p:blipFill>
        <p:spPr>
          <a:xfrm>
            <a:off x="0" y="0"/>
            <a:ext cx="24384000" cy="13716000"/>
          </a:xfrm>
          <a:prstGeom prst="rect">
            <a:avLst/>
          </a:prstGeom>
        </p:spPr>
      </p:pic>
      <p:sp>
        <p:nvSpPr>
          <p:cNvPr id="3" name="Freeform 3">
            <a:hlinkClick r:id="rId3" tooltip="https://prez.is/ppt_made_with_prezi/"/>
          </p:cNvPr>
          <p:cNvSpPr>
            <a:spLocks noGrp="1" noRot="1" noChangeAspect="1" noMove="1" noResize="1" noEditPoints="1" noAdjustHandles="1" noChangeArrowheads="1" noChangeShapeType="1" noTextEdit="1"/>
          </p:cNvSpPr>
          <p:nvPr/>
        </p:nvSpPr>
        <p:spPr>
          <a:xfrm>
            <a:off x="304800" y="12560300"/>
            <a:ext cx="3530600" cy="850900"/>
          </a:xfrm>
          <a:custGeom>
            <a:avLst/>
            <a:gdLst/>
            <a:ahLst/>
            <a:cxnLst/>
            <a:rect l="l" t="t" r="r" b="b"/>
            <a:pathLst>
              <a:path w="3530600" h="850900">
                <a:moveTo>
                  <a:pt x="0" y="0"/>
                </a:moveTo>
                <a:lnTo>
                  <a:pt x="3530600" y="0"/>
                </a:lnTo>
                <a:lnTo>
                  <a:pt x="3530600" y="850900"/>
                </a:lnTo>
                <a:lnTo>
                  <a:pt x="0" y="850900"/>
                </a:lnTo>
                <a:close/>
              </a:path>
            </a:pathLst>
          </a:custGeom>
          <a:noFill/>
          <a:ln>
            <a:noFill/>
          </a:ln>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Grp="1" noRot="1" noChangeAspect="1" noMove="1" noResize="1" noEditPoints="1" noAdjustHandles="1" noChangeArrowheads="1" noChangeShapeType="1" noCrop="1"/>
          </p:cNvPicPr>
          <p:nvPr/>
        </p:nvPicPr>
        <p:blipFill>
          <a:blip r:embed="rId2"/>
          <a:stretch>
            <a:fillRect/>
          </a:stretch>
        </p:blipFill>
        <p:spPr>
          <a:xfrm>
            <a:off x="0" y="0"/>
            <a:ext cx="24384000" cy="13716000"/>
          </a:xfrm>
          <a:prstGeom prst="rect">
            <a:avLst/>
          </a:prstGeom>
        </p:spPr>
      </p:pic>
      <p:sp>
        <p:nvSpPr>
          <p:cNvPr id="3" name="Freeform 3">
            <a:hlinkClick r:id="rId3" tooltip="https://prez.is/ppt_made_with_prezi/"/>
          </p:cNvPr>
          <p:cNvSpPr>
            <a:spLocks noGrp="1" noRot="1" noChangeAspect="1" noMove="1" noResize="1" noEditPoints="1" noAdjustHandles="1" noChangeArrowheads="1" noChangeShapeType="1" noTextEdit="1"/>
          </p:cNvSpPr>
          <p:nvPr/>
        </p:nvSpPr>
        <p:spPr>
          <a:xfrm>
            <a:off x="304800" y="12560300"/>
            <a:ext cx="3530600" cy="850900"/>
          </a:xfrm>
          <a:custGeom>
            <a:avLst/>
            <a:gdLst/>
            <a:ahLst/>
            <a:cxnLst/>
            <a:rect l="l" t="t" r="r" b="b"/>
            <a:pathLst>
              <a:path w="3530600" h="850900">
                <a:moveTo>
                  <a:pt x="0" y="0"/>
                </a:moveTo>
                <a:lnTo>
                  <a:pt x="3530600" y="0"/>
                </a:lnTo>
                <a:lnTo>
                  <a:pt x="3530600" y="850900"/>
                </a:lnTo>
                <a:lnTo>
                  <a:pt x="0" y="850900"/>
                </a:lnTo>
                <a:close/>
              </a:path>
            </a:pathLst>
          </a:custGeom>
          <a:noFill/>
          <a:ln>
            <a:noFill/>
          </a:ln>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Grp="1" noRot="1" noChangeAspect="1" noMove="1" noResize="1" noEditPoints="1" noAdjustHandles="1" noChangeArrowheads="1" noChangeShapeType="1" noCrop="1"/>
          </p:cNvPicPr>
          <p:nvPr/>
        </p:nvPicPr>
        <p:blipFill>
          <a:blip r:embed="rId2"/>
          <a:stretch>
            <a:fillRect/>
          </a:stretch>
        </p:blipFill>
        <p:spPr>
          <a:xfrm>
            <a:off x="0" y="0"/>
            <a:ext cx="24384000" cy="13716000"/>
          </a:xfrm>
          <a:prstGeom prst="rect">
            <a:avLst/>
          </a:prstGeom>
        </p:spPr>
      </p:pic>
      <p:sp>
        <p:nvSpPr>
          <p:cNvPr id="3" name="Freeform 3">
            <a:hlinkClick r:id="rId3" tooltip="https://prez.is/ppt_made_with_prezi/"/>
          </p:cNvPr>
          <p:cNvSpPr>
            <a:spLocks noGrp="1" noRot="1" noChangeAspect="1" noMove="1" noResize="1" noEditPoints="1" noAdjustHandles="1" noChangeArrowheads="1" noChangeShapeType="1" noTextEdit="1"/>
          </p:cNvSpPr>
          <p:nvPr/>
        </p:nvSpPr>
        <p:spPr>
          <a:xfrm>
            <a:off x="304800" y="12560300"/>
            <a:ext cx="3530600" cy="850900"/>
          </a:xfrm>
          <a:custGeom>
            <a:avLst/>
            <a:gdLst/>
            <a:ahLst/>
            <a:cxnLst/>
            <a:rect l="l" t="t" r="r" b="b"/>
            <a:pathLst>
              <a:path w="3530600" h="850900">
                <a:moveTo>
                  <a:pt x="0" y="0"/>
                </a:moveTo>
                <a:lnTo>
                  <a:pt x="3530600" y="0"/>
                </a:lnTo>
                <a:lnTo>
                  <a:pt x="3530600" y="850900"/>
                </a:lnTo>
                <a:lnTo>
                  <a:pt x="0" y="850900"/>
                </a:lnTo>
                <a:close/>
              </a:path>
            </a:pathLst>
          </a:custGeom>
          <a:noFill/>
          <a:ln>
            <a:noFill/>
          </a:ln>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Grp="1" noRot="1" noChangeAspect="1" noMove="1" noResize="1" noEditPoints="1" noAdjustHandles="1" noChangeArrowheads="1" noChangeShapeType="1" noCrop="1"/>
          </p:cNvPicPr>
          <p:nvPr/>
        </p:nvPicPr>
        <p:blipFill>
          <a:blip r:embed="rId2"/>
          <a:stretch>
            <a:fillRect/>
          </a:stretch>
        </p:blipFill>
        <p:spPr>
          <a:xfrm>
            <a:off x="0" y="0"/>
            <a:ext cx="24384000" cy="13716000"/>
          </a:xfrm>
          <a:prstGeom prst="rect">
            <a:avLst/>
          </a:prstGeom>
        </p:spPr>
      </p:pic>
      <p:sp>
        <p:nvSpPr>
          <p:cNvPr id="3" name="Freeform 3">
            <a:hlinkClick r:id="rId3" tooltip="https://prez.is/ppt_made_with_prezi/"/>
          </p:cNvPr>
          <p:cNvSpPr>
            <a:spLocks noGrp="1" noRot="1" noChangeAspect="1" noMove="1" noResize="1" noEditPoints="1" noAdjustHandles="1" noChangeArrowheads="1" noChangeShapeType="1" noTextEdit="1"/>
          </p:cNvSpPr>
          <p:nvPr/>
        </p:nvSpPr>
        <p:spPr>
          <a:xfrm>
            <a:off x="304800" y="12560300"/>
            <a:ext cx="3530600" cy="850900"/>
          </a:xfrm>
          <a:custGeom>
            <a:avLst/>
            <a:gdLst/>
            <a:ahLst/>
            <a:cxnLst/>
            <a:rect l="l" t="t" r="r" b="b"/>
            <a:pathLst>
              <a:path w="3530600" h="850900">
                <a:moveTo>
                  <a:pt x="0" y="0"/>
                </a:moveTo>
                <a:lnTo>
                  <a:pt x="3530600" y="0"/>
                </a:lnTo>
                <a:lnTo>
                  <a:pt x="3530600" y="850900"/>
                </a:lnTo>
                <a:lnTo>
                  <a:pt x="0" y="850900"/>
                </a:lnTo>
                <a:close/>
              </a:path>
            </a:pathLst>
          </a:custGeom>
          <a:noFill/>
          <a:ln>
            <a:noFill/>
          </a:ln>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Grp="1" noRot="1" noChangeAspect="1" noMove="1" noResize="1" noEditPoints="1" noAdjustHandles="1" noChangeArrowheads="1" noChangeShapeType="1" noCrop="1"/>
          </p:cNvPicPr>
          <p:nvPr/>
        </p:nvPicPr>
        <p:blipFill>
          <a:blip r:embed="rId2"/>
          <a:stretch>
            <a:fillRect/>
          </a:stretch>
        </p:blipFill>
        <p:spPr>
          <a:xfrm>
            <a:off x="0" y="0"/>
            <a:ext cx="24384000" cy="13716000"/>
          </a:xfrm>
          <a:prstGeom prst="rect">
            <a:avLst/>
          </a:prstGeom>
        </p:spPr>
      </p:pic>
      <p:sp>
        <p:nvSpPr>
          <p:cNvPr id="3" name="Freeform 3">
            <a:hlinkClick r:id="rId3" tooltip="https://prez.is/ppt_made_with_prezi/"/>
          </p:cNvPr>
          <p:cNvSpPr>
            <a:spLocks noGrp="1" noRot="1" noChangeAspect="1" noMove="1" noResize="1" noEditPoints="1" noAdjustHandles="1" noChangeArrowheads="1" noChangeShapeType="1" noTextEdit="1"/>
          </p:cNvSpPr>
          <p:nvPr/>
        </p:nvSpPr>
        <p:spPr>
          <a:xfrm>
            <a:off x="304800" y="12560300"/>
            <a:ext cx="3530600" cy="850900"/>
          </a:xfrm>
          <a:custGeom>
            <a:avLst/>
            <a:gdLst/>
            <a:ahLst/>
            <a:cxnLst/>
            <a:rect l="l" t="t" r="r" b="b"/>
            <a:pathLst>
              <a:path w="3530600" h="850900">
                <a:moveTo>
                  <a:pt x="0" y="0"/>
                </a:moveTo>
                <a:lnTo>
                  <a:pt x="3530600" y="0"/>
                </a:lnTo>
                <a:lnTo>
                  <a:pt x="3530600" y="850900"/>
                </a:lnTo>
                <a:lnTo>
                  <a:pt x="0" y="850900"/>
                </a:lnTo>
                <a:close/>
              </a:path>
            </a:pathLst>
          </a:custGeom>
          <a:noFill/>
          <a:ln>
            <a:noFill/>
          </a:ln>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Grp="1" noRot="1" noChangeAspect="1" noMove="1" noResize="1" noEditPoints="1" noAdjustHandles="1" noChangeArrowheads="1" noChangeShapeType="1" noCrop="1"/>
          </p:cNvPicPr>
          <p:nvPr/>
        </p:nvPicPr>
        <p:blipFill>
          <a:blip r:embed="rId2"/>
          <a:stretch>
            <a:fillRect/>
          </a:stretch>
        </p:blipFill>
        <p:spPr>
          <a:xfrm>
            <a:off x="0" y="0"/>
            <a:ext cx="24384000" cy="13716000"/>
          </a:xfrm>
          <a:prstGeom prst="rect">
            <a:avLst/>
          </a:prstGeom>
        </p:spPr>
      </p:pic>
      <p:sp>
        <p:nvSpPr>
          <p:cNvPr id="3" name="Freeform 3">
            <a:hlinkClick r:id="rId3" tooltip="https://prez.is/ppt_made_with_prezi/"/>
          </p:cNvPr>
          <p:cNvSpPr>
            <a:spLocks noGrp="1" noRot="1" noChangeAspect="1" noMove="1" noResize="1" noEditPoints="1" noAdjustHandles="1" noChangeArrowheads="1" noChangeShapeType="1" noTextEdit="1"/>
          </p:cNvSpPr>
          <p:nvPr/>
        </p:nvSpPr>
        <p:spPr>
          <a:xfrm>
            <a:off x="304800" y="12560300"/>
            <a:ext cx="3530600" cy="850900"/>
          </a:xfrm>
          <a:custGeom>
            <a:avLst/>
            <a:gdLst/>
            <a:ahLst/>
            <a:cxnLst/>
            <a:rect l="l" t="t" r="r" b="b"/>
            <a:pathLst>
              <a:path w="3530600" h="850900">
                <a:moveTo>
                  <a:pt x="0" y="0"/>
                </a:moveTo>
                <a:lnTo>
                  <a:pt x="3530600" y="0"/>
                </a:lnTo>
                <a:lnTo>
                  <a:pt x="3530600" y="850900"/>
                </a:lnTo>
                <a:lnTo>
                  <a:pt x="0" y="850900"/>
                </a:lnTo>
                <a:close/>
              </a:path>
            </a:pathLst>
          </a:custGeom>
          <a:noFill/>
          <a:ln>
            <a:noFill/>
          </a:ln>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37E1FB75F61248B19E57A67C2394C4" ma:contentTypeVersion="18" ma:contentTypeDescription="Create a new document." ma:contentTypeScope="" ma:versionID="f5c834a93e74c33b68a8168098b89d52">
  <xsd:schema xmlns:xsd="http://www.w3.org/2001/XMLSchema" xmlns:xs="http://www.w3.org/2001/XMLSchema" xmlns:p="http://schemas.microsoft.com/office/2006/metadata/properties" xmlns:ns2="d51f5cad-3007-41b7-b63a-ee817cd8dd54" xmlns:ns3="096aa981-2aa1-49d5-9b6b-5593c5c11b95" targetNamespace="http://schemas.microsoft.com/office/2006/metadata/properties" ma:root="true" ma:fieldsID="7c7baf06b70bc2d455990bd7c5d64139" ns2:_="" ns3:_="">
    <xsd:import namespace="d51f5cad-3007-41b7-b63a-ee817cd8dd54"/>
    <xsd:import namespace="096aa981-2aa1-49d5-9b6b-5593c5c11b9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2:TaxCatchAll" minOccurs="0"/>
                <xsd:element ref="ns3:MediaServiceOCR" minOccurs="0"/>
                <xsd:element ref="ns3:MediaServiceGenerationTime" minOccurs="0"/>
                <xsd:element ref="ns3:MediaServiceEventHashCode" minOccurs="0"/>
                <xsd:element ref="ns3:lcf76f155ced4ddcb4097134ff3c332f" minOccurs="0"/>
                <xsd:element ref="ns3:MediaServiceDateTaken" minOccurs="0"/>
                <xsd:element ref="ns3:MediaServiceLocation" minOccurs="0"/>
                <xsd:element ref="ns3:MediaLengthInSeconds"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1f5cad-3007-41b7-b63a-ee817cd8dd5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2" nillable="true" ma:displayName="Taxonomy Catch All Column" ma:hidden="true" ma:list="{b7d08285-a36c-424e-b8ea-6c9e71bb7663}" ma:internalName="TaxCatchAll" ma:showField="CatchAllData" ma:web="d51f5cad-3007-41b7-b63a-ee817cd8dd5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96aa981-2aa1-49d5-9b6b-5593c5c11b9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9355cd6-c4c8-4ce6-aed1-9bd5c98928e9"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descrip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51f5cad-3007-41b7-b63a-ee817cd8dd54" xsi:nil="true"/>
    <lcf76f155ced4ddcb4097134ff3c332f xmlns="096aa981-2aa1-49d5-9b6b-5593c5c11b9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33E083D-5339-416E-9B3F-5C9A721B7E97}"/>
</file>

<file path=customXml/itemProps2.xml><?xml version="1.0" encoding="utf-8"?>
<ds:datastoreItem xmlns:ds="http://schemas.openxmlformats.org/officeDocument/2006/customXml" ds:itemID="{9E850F25-01ED-4743-A4D3-33E78009A91E}"/>
</file>

<file path=customXml/itemProps3.xml><?xml version="1.0" encoding="utf-8"?>
<ds:datastoreItem xmlns:ds="http://schemas.openxmlformats.org/officeDocument/2006/customXml" ds:itemID="{D0ACA7A1-B8FB-43DE-8D5C-146175EC28EC}"/>
</file>

<file path=docProps/app.xml><?xml version="1.0" encoding="utf-8"?>
<Properties xmlns="http://schemas.openxmlformats.org/officeDocument/2006/extended-properties" xmlns:vt="http://schemas.openxmlformats.org/officeDocument/2006/docPropsVTypes">
  <TotalTime>0</TotalTime>
  <Words>81</Words>
  <Application>Microsoft Office PowerPoint</Application>
  <PresentationFormat>Custom</PresentationFormat>
  <Paragraphs>4</Paragraphs>
  <Slides>21</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Marc Strange</dc:creator>
  <cp:lastModifiedBy>Marc Strange</cp:lastModifiedBy>
  <cp:revision>1</cp:revision>
  <dcterms:created xsi:type="dcterms:W3CDTF">2006-08-16T00:00:00Z</dcterms:created>
  <dcterms:modified xsi:type="dcterms:W3CDTF">2026-02-12T15:38:06Z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0x010100C937E1FB75F61248B19E57A67C2394C4</vt:lpwstr>
  </property>
</Properties>
</file>